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9B7D-EBA3-4C5B-9EE2-BE4AD2D40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9F38E-16A7-4D16-88B0-86A10FAC0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835AF-77DA-4C56-B1AF-D73E3111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266C-949E-421A-8217-74BF432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D2B4B-B656-4CD1-AEF2-07D81C2D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DC1E-A5C2-4AE2-8041-B920D536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40F45-1DEF-4AF3-8B1E-D10D4417E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5A643-4164-41C0-858C-37F0E5C7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BE341-C6A7-4C01-B1BD-85E60BA7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FBE0C-93B3-4A0A-B4FB-E52DAC00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4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3700D-EF0A-4370-89CA-D0B6C8F9F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025D5-6AEE-4D18-972F-894042FE2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A41F5-D62F-4A68-B34B-2CD9175A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6A32F-2551-4906-8EE8-C863444E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45A2-B48A-436A-A393-2B4F0C58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1DD6-5737-4740-8C51-480002EA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A42B-092D-4E2F-BE5E-E037D99B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4ED84-EF42-41CF-8167-8DAC84E5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1062C-F5CB-4245-B029-C22C817F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B009-6B75-4A73-9422-E2E0072B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553-7924-4F8B-A2C8-1D1A376E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37CC2-CBA4-45DC-9107-2683E061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3006-464E-439E-9C7F-4EB4B093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D8D72-A869-408B-AA7D-EFD6D2E9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46B2-1602-4E64-B4CA-77BE3762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0915-B171-4736-BFBA-2773BCAB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754E-65EA-47AB-B2A8-C90B05617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86446-9832-4B16-B46B-05458717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28B89-B49D-4A5A-B8F9-D8AB1EB4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1BFF2-DF4A-49A3-A751-B670BAB3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F15A3-DCA1-4156-A127-770EE641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B878-C2DA-4CB7-8D21-BC9E93AF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1182C-3794-4F43-9400-3FD6E5F5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7CBA-23BA-431F-9FFB-8FDFE25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2D3A7-A52A-4E94-9FE0-CF435FCD2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93F2F-7C12-4924-ACCD-79EEAF41F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97B39-1641-40B5-AD9B-32DF8B7A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C2EED-A850-4919-8079-68D817AA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C6CD7-906E-4783-A808-8C51AB31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C66C-9784-4485-8DF5-7782318B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BEF9-C670-4055-83E0-F7EE4F60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C4AD-FCAE-4F95-B2BC-E9BBE01E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C451-98F8-4D11-9BBB-6F95A0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BB381-1D1D-4DC2-94E6-AB95ED89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7613E-A0A0-441E-A875-DEA0A7DD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EA00-05AA-4BFD-AD72-E40F16CD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2D4C-A0C9-47CA-8455-CD88C940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83BFB-9020-4319-A335-0DAE09EE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78F62-1CB6-448C-804A-666D9C02F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CBA2A-BFA1-48FE-9FBC-AB30272B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A0542-DD48-4547-8D1B-9D96A78A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525FA-F323-4C76-93AB-8F82B76A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59E0-9766-43D8-8DAA-2603273D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F6DFB-72F1-4D6F-8620-8CD448066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F0A21-7787-4C5D-A225-78B3514B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19BA0-96E1-4BA2-9746-292AC965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B5151-29B5-4D9E-809D-2166308C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42348-94A1-4E5A-8F00-960A80F7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89F4C-9D89-4041-96C4-D9A93ED2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5C8A6-221C-42DA-B881-028DD339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9D0D5-C7FC-45A8-9011-7857204C2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C4A9-65ED-49BA-8340-3CE78F12DA1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4B53-A1F9-4198-9C46-7F672CDDF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9B10C-A4AE-4920-B1DD-7F252F1E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3092-CF7C-4F51-879B-DF667617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shoaaalmarefa.com/girls/wp-content/uploads/2011/02/images3.jpg">
            <a:extLst>
              <a:ext uri="{FF2B5EF4-FFF2-40B4-BE49-F238E27FC236}">
                <a16:creationId xmlns:a16="http://schemas.microsoft.com/office/drawing/2014/main" id="{28EA47BE-60E7-4290-B2D5-87BA974A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3375"/>
            <a:ext cx="64087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>
            <a:extLst>
              <a:ext uri="{FF2B5EF4-FFF2-40B4-BE49-F238E27FC236}">
                <a16:creationId xmlns:a16="http://schemas.microsoft.com/office/drawing/2014/main" id="{2D0EBE45-A943-423E-BF11-DB59E177D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7688" y="4797152"/>
            <a:ext cx="6643734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03"/>
              </a:avLst>
            </a:prstTxWarp>
          </a:bodyPr>
          <a:lstStyle/>
          <a:p>
            <a:pPr algn="ctr" rtl="0">
              <a:defRPr/>
            </a:pPr>
            <a:r>
              <a:rPr lang="ar-EG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 </a:t>
            </a:r>
            <a:r>
              <a:rPr lang="ar-E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الطعام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10A3F-B0EA-446B-8FC6-E10130A60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269"/>
            <a:ext cx="3180524" cy="2729534"/>
          </a:xfrm>
          <a:prstGeom prst="rect">
            <a:avLst/>
          </a:prstGeom>
        </p:spPr>
      </p:pic>
      <p:pic>
        <p:nvPicPr>
          <p:cNvPr id="10244" name="Picture 4" descr="Image result for ‫أشرب عصير‬‎">
            <a:extLst>
              <a:ext uri="{FF2B5EF4-FFF2-40B4-BE49-F238E27FC236}">
                <a16:creationId xmlns:a16="http://schemas.microsoft.com/office/drawing/2014/main" id="{B9445CD6-5BD3-453B-946D-0026F016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0" y="29947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coffe">
            <a:extLst>
              <a:ext uri="{FF2B5EF4-FFF2-40B4-BE49-F238E27FC236}">
                <a16:creationId xmlns:a16="http://schemas.microsoft.com/office/drawing/2014/main" id="{97C2FEC8-E0A8-4C75-B324-A274ABBF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488384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01EBF-9795-4A53-B370-AD5DAD895474}"/>
              </a:ext>
            </a:extLst>
          </p:cNvPr>
          <p:cNvSpPr txBox="1"/>
          <p:nvPr/>
        </p:nvSpPr>
        <p:spPr>
          <a:xfrm>
            <a:off x="4810539" y="151179"/>
            <a:ext cx="67188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أشرب</a:t>
            </a:r>
            <a:endParaRPr lang="en-US" sz="6000" b="1" dirty="0"/>
          </a:p>
          <a:p>
            <a:pPr algn="r" rtl="1"/>
            <a:r>
              <a:rPr lang="ar-MA" sz="6000" b="1" dirty="0"/>
              <a:t> </a:t>
            </a:r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عصير البرتقال</a:t>
            </a:r>
            <a:endParaRPr lang="en-US" sz="6000" b="1" dirty="0">
              <a:solidFill>
                <a:srgbClr val="FF0000"/>
              </a:solidFill>
            </a:endParaRPr>
          </a:p>
          <a:p>
            <a:pPr algn="r" rtl="1"/>
            <a:endParaRPr lang="en-US" sz="6000" b="1" dirty="0">
              <a:solidFill>
                <a:srgbClr val="FF0000"/>
              </a:solidFill>
            </a:endParaRPr>
          </a:p>
          <a:p>
            <a:pPr algn="r" rtl="1"/>
            <a:r>
              <a:rPr lang="ar-MA" sz="6000" b="1" dirty="0"/>
              <a:t>أو</a:t>
            </a:r>
            <a:endParaRPr lang="en-US" sz="6000" b="1" dirty="0"/>
          </a:p>
          <a:p>
            <a:pPr algn="r" rtl="1"/>
            <a:endParaRPr lang="en-US" sz="6000" b="1" dirty="0"/>
          </a:p>
          <a:p>
            <a:pPr algn="r" rtl="1"/>
            <a:r>
              <a:rPr lang="ar-MA" sz="6000" b="1" dirty="0"/>
              <a:t> </a:t>
            </a:r>
            <a:r>
              <a:rPr lang="ar-MA" sz="6000" b="1" dirty="0">
                <a:solidFill>
                  <a:srgbClr val="FF0000"/>
                </a:solidFill>
              </a:rPr>
              <a:t>القهوة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303A8C-08EB-4D13-9E0B-1E65DA27B070}"/>
              </a:ext>
            </a:extLst>
          </p:cNvPr>
          <p:cNvCxnSpPr>
            <a:cxnSpLocks/>
          </p:cNvCxnSpPr>
          <p:nvPr/>
        </p:nvCxnSpPr>
        <p:spPr>
          <a:xfrm flipH="1">
            <a:off x="1934817" y="2634076"/>
            <a:ext cx="5830959" cy="1375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15DDF1-40A0-4C40-AE5E-FFD4CD438FC1}"/>
              </a:ext>
            </a:extLst>
          </p:cNvPr>
          <p:cNvCxnSpPr>
            <a:cxnSpLocks/>
          </p:cNvCxnSpPr>
          <p:nvPr/>
        </p:nvCxnSpPr>
        <p:spPr>
          <a:xfrm flipH="1" flipV="1">
            <a:off x="3125235" y="5897217"/>
            <a:ext cx="6363532" cy="211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1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ea">
            <a:extLst>
              <a:ext uri="{FF2B5EF4-FFF2-40B4-BE49-F238E27FC236}">
                <a16:creationId xmlns:a16="http://schemas.microsoft.com/office/drawing/2014/main" id="{B0BD64E6-8D74-4E4C-B7F3-0D85BA31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1" y="2967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2E65C-FC66-4FE4-9B59-8B27D1E3998F}"/>
              </a:ext>
            </a:extLst>
          </p:cNvPr>
          <p:cNvSpPr txBox="1"/>
          <p:nvPr/>
        </p:nvSpPr>
        <p:spPr>
          <a:xfrm>
            <a:off x="5128591" y="517249"/>
            <a:ext cx="6203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أختي سارة تشرب</a:t>
            </a:r>
          </a:p>
          <a:p>
            <a:pPr algn="r" rtl="1"/>
            <a:endParaRPr lang="ar-MA" sz="6000" b="1" dirty="0"/>
          </a:p>
          <a:p>
            <a:pPr algn="r" rtl="1"/>
            <a:r>
              <a:rPr lang="ar-MA" sz="6000" b="1" dirty="0"/>
              <a:t> </a:t>
            </a:r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الشاي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0961DD-B6E7-41CD-B63D-F2DD515E4ED0}"/>
              </a:ext>
            </a:extLst>
          </p:cNvPr>
          <p:cNvCxnSpPr>
            <a:cxnSpLocks/>
          </p:cNvCxnSpPr>
          <p:nvPr/>
        </p:nvCxnSpPr>
        <p:spPr>
          <a:xfrm flipH="1">
            <a:off x="3165406" y="3935896"/>
            <a:ext cx="6495429" cy="557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8" name="Picture 4" descr="https://encrypted-tbn0.gstatic.com/images?q=tbn:ANd9GcSLG0R2YL-P9qljbfkVyTaNBxdnv2BvpDShcul8GydVN-sSJMCdKus3Xi4-">
            <a:extLst>
              <a:ext uri="{FF2B5EF4-FFF2-40B4-BE49-F238E27FC236}">
                <a16:creationId xmlns:a16="http://schemas.microsoft.com/office/drawing/2014/main" id="{BE802D91-4956-4AEA-80BF-C25E15E8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4" y="517249"/>
            <a:ext cx="239525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8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‫الفطور‬‎">
            <a:extLst>
              <a:ext uri="{FF2B5EF4-FFF2-40B4-BE49-F238E27FC236}">
                <a16:creationId xmlns:a16="http://schemas.microsoft.com/office/drawing/2014/main" id="{38A1DF46-507F-4F1E-BB73-09E2ACA7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58" y="3955773"/>
            <a:ext cx="3359684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62A05-2CB4-4833-938D-4831A484340B}"/>
              </a:ext>
            </a:extLst>
          </p:cNvPr>
          <p:cNvSpPr txBox="1"/>
          <p:nvPr/>
        </p:nvSpPr>
        <p:spPr>
          <a:xfrm>
            <a:off x="1166190" y="2590800"/>
            <a:ext cx="10495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6000" b="1" dirty="0"/>
              <a:t>و انت، ماذا تأكل و تشرب في الفطور؟ </a:t>
            </a:r>
            <a:endParaRPr lang="en-US" sz="6000" b="1" dirty="0"/>
          </a:p>
        </p:txBody>
      </p:sp>
      <p:pic>
        <p:nvPicPr>
          <p:cNvPr id="12296" name="Picture 8" descr="Image result for question">
            <a:extLst>
              <a:ext uri="{FF2B5EF4-FFF2-40B4-BE49-F238E27FC236}">
                <a16:creationId xmlns:a16="http://schemas.microsoft.com/office/drawing/2014/main" id="{D76A96A4-13BD-4B0B-A3EA-F6947831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08" y="0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ying hello">
            <a:extLst>
              <a:ext uri="{FF2B5EF4-FFF2-40B4-BE49-F238E27FC236}">
                <a16:creationId xmlns:a16="http://schemas.microsoft.com/office/drawing/2014/main" id="{00670675-9B21-4F84-A962-EB8FC874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4" y="271255"/>
            <a:ext cx="523875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33B91-C5AA-4590-9F37-35B5927927A9}"/>
              </a:ext>
            </a:extLst>
          </p:cNvPr>
          <p:cNvSpPr txBox="1"/>
          <p:nvPr/>
        </p:nvSpPr>
        <p:spPr>
          <a:xfrm>
            <a:off x="5989983" y="463826"/>
            <a:ext cx="5406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مرحبا. </a:t>
            </a:r>
            <a:endParaRPr lang="en-US" sz="6000" b="1" dirty="0"/>
          </a:p>
          <a:p>
            <a:pPr algn="r" rtl="1"/>
            <a:endParaRPr lang="ar-MA" sz="6000" b="1" dirty="0"/>
          </a:p>
          <a:p>
            <a:pPr algn="r" rtl="1"/>
            <a:r>
              <a:rPr lang="ar-MA" sz="6000" b="1" dirty="0"/>
              <a:t>أسمي عادل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4844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ake up">
            <a:extLst>
              <a:ext uri="{FF2B5EF4-FFF2-40B4-BE49-F238E27FC236}">
                <a16:creationId xmlns:a16="http://schemas.microsoft.com/office/drawing/2014/main" id="{E1E7A0B1-0B63-4E3E-A591-4DA9174C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" y="407962"/>
            <a:ext cx="3752116" cy="4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09FC9-F94B-4F06-8B82-64A481EC22D5}"/>
              </a:ext>
            </a:extLst>
          </p:cNvPr>
          <p:cNvSpPr txBox="1"/>
          <p:nvPr/>
        </p:nvSpPr>
        <p:spPr>
          <a:xfrm>
            <a:off x="5950226" y="1240102"/>
            <a:ext cx="5724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أستيقظ كل صباح في الساعة السابعة</a:t>
            </a:r>
            <a:endParaRPr lang="en-US" sz="6000" b="1" dirty="0"/>
          </a:p>
        </p:txBody>
      </p:sp>
      <p:pic>
        <p:nvPicPr>
          <p:cNvPr id="3078" name="Picture 6" descr="Image result for 7:00">
            <a:extLst>
              <a:ext uri="{FF2B5EF4-FFF2-40B4-BE49-F238E27FC236}">
                <a16:creationId xmlns:a16="http://schemas.microsoft.com/office/drawing/2014/main" id="{438AB3A8-DCF1-44ED-8306-931521F9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4" y="3298364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8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ash my face">
            <a:extLst>
              <a:ext uri="{FF2B5EF4-FFF2-40B4-BE49-F238E27FC236}">
                <a16:creationId xmlns:a16="http://schemas.microsoft.com/office/drawing/2014/main" id="{91BA60AF-B725-4BAE-B57B-395BB7244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 bwMode="auto">
          <a:xfrm>
            <a:off x="403455" y="251792"/>
            <a:ext cx="3863746" cy="25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63F30-0AF9-4B1C-8EE8-4A7AA82C4877}"/>
              </a:ext>
            </a:extLst>
          </p:cNvPr>
          <p:cNvSpPr txBox="1"/>
          <p:nvPr/>
        </p:nvSpPr>
        <p:spPr>
          <a:xfrm>
            <a:off x="6400800" y="424070"/>
            <a:ext cx="52743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أغسل وجهي</a:t>
            </a:r>
          </a:p>
          <a:p>
            <a:pPr algn="r" rtl="1"/>
            <a:endParaRPr lang="ar-MA" sz="6000" b="1" dirty="0"/>
          </a:p>
          <a:p>
            <a:pPr algn="r" rtl="1"/>
            <a:r>
              <a:rPr lang="ar-MA" sz="6000" b="1" dirty="0"/>
              <a:t>و </a:t>
            </a:r>
          </a:p>
          <a:p>
            <a:pPr algn="r" rtl="1"/>
            <a:endParaRPr lang="ar-MA" sz="6000" b="1" dirty="0"/>
          </a:p>
          <a:p>
            <a:pPr algn="r" rtl="1"/>
            <a:r>
              <a:rPr lang="ar-MA" sz="6000" b="1" dirty="0"/>
              <a:t>ألبس ثيابي </a:t>
            </a:r>
            <a:endParaRPr lang="en-US" sz="6000" b="1" dirty="0"/>
          </a:p>
        </p:txBody>
      </p:sp>
      <p:pic>
        <p:nvPicPr>
          <p:cNvPr id="4106" name="Picture 10" descr="Image result for I put on my clothes">
            <a:extLst>
              <a:ext uri="{FF2B5EF4-FFF2-40B4-BE49-F238E27FC236}">
                <a16:creationId xmlns:a16="http://schemas.microsoft.com/office/drawing/2014/main" id="{153F89D5-53D5-448C-A73B-DD9644885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6" b="27343"/>
          <a:stretch/>
        </p:blipFill>
        <p:spPr bwMode="auto">
          <a:xfrm>
            <a:off x="403455" y="3246783"/>
            <a:ext cx="3863746" cy="3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2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at breakfast">
            <a:extLst>
              <a:ext uri="{FF2B5EF4-FFF2-40B4-BE49-F238E27FC236}">
                <a16:creationId xmlns:a16="http://schemas.microsoft.com/office/drawing/2014/main" id="{1BF09C45-5641-49DD-A7F0-4487D6C2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1" y="270841"/>
            <a:ext cx="2989194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CF9E5-F1BE-40FB-8461-96D463887565}"/>
              </a:ext>
            </a:extLst>
          </p:cNvPr>
          <p:cNvSpPr txBox="1"/>
          <p:nvPr/>
        </p:nvSpPr>
        <p:spPr>
          <a:xfrm>
            <a:off x="5286788" y="954157"/>
            <a:ext cx="5976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أكل الفطور في الساعة السابعة و النصف</a:t>
            </a:r>
            <a:endParaRPr lang="en-US" sz="6000" b="1" dirty="0"/>
          </a:p>
        </p:txBody>
      </p:sp>
      <p:sp>
        <p:nvSpPr>
          <p:cNvPr id="3" name="AutoShape 4" descr="Image result for 7:30">
            <a:extLst>
              <a:ext uri="{FF2B5EF4-FFF2-40B4-BE49-F238E27FC236}">
                <a16:creationId xmlns:a16="http://schemas.microsoft.com/office/drawing/2014/main" id="{73B38A81-37B0-4AB9-8A02-273DBF1BA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7:30">
            <a:extLst>
              <a:ext uri="{FF2B5EF4-FFF2-40B4-BE49-F238E27FC236}">
                <a16:creationId xmlns:a16="http://schemas.microsoft.com/office/drawing/2014/main" id="{26760D25-A5BD-4820-A0F6-7A7343BC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3" y="4091816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3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ereals with milk">
            <a:extLst>
              <a:ext uri="{FF2B5EF4-FFF2-40B4-BE49-F238E27FC236}">
                <a16:creationId xmlns:a16="http://schemas.microsoft.com/office/drawing/2014/main" id="{8EAE7120-2B6E-43AE-B3A0-CFE872ABB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00"/>
          <a:stretch/>
        </p:blipFill>
        <p:spPr bwMode="auto">
          <a:xfrm>
            <a:off x="148259" y="495299"/>
            <a:ext cx="4900820" cy="41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427B91-5CBA-4DB9-8D1B-58CEEEC0A419}"/>
              </a:ext>
            </a:extLst>
          </p:cNvPr>
          <p:cNvSpPr txBox="1"/>
          <p:nvPr/>
        </p:nvSpPr>
        <p:spPr>
          <a:xfrm>
            <a:off x="5844209" y="495299"/>
            <a:ext cx="5950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أنا أكل</a:t>
            </a:r>
          </a:p>
          <a:p>
            <a:pPr algn="r" rtl="1"/>
            <a:r>
              <a:rPr lang="ar-MA" sz="6000" b="1" dirty="0"/>
              <a:t> </a:t>
            </a:r>
            <a:r>
              <a:rPr lang="ar-MA" sz="6000" b="1" dirty="0">
                <a:solidFill>
                  <a:srgbClr val="FF0000"/>
                </a:solidFill>
              </a:rPr>
              <a:t>الحبوب</a:t>
            </a:r>
          </a:p>
          <a:p>
            <a:pPr algn="r" rtl="1"/>
            <a:r>
              <a:rPr lang="ar-MA" sz="6000" b="1" dirty="0"/>
              <a:t> مع</a:t>
            </a:r>
          </a:p>
          <a:p>
            <a:pPr algn="r" rtl="1"/>
            <a:r>
              <a:rPr lang="ar-MA" sz="6000" b="1" dirty="0"/>
              <a:t> </a:t>
            </a:r>
            <a:r>
              <a:rPr lang="ar-MA" sz="6000" b="1" dirty="0">
                <a:solidFill>
                  <a:srgbClr val="FF0000"/>
                </a:solidFill>
              </a:rPr>
              <a:t>الحليب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C30886-C268-481C-9B7F-8858615FB9DE}"/>
              </a:ext>
            </a:extLst>
          </p:cNvPr>
          <p:cNvCxnSpPr>
            <a:cxnSpLocks/>
          </p:cNvCxnSpPr>
          <p:nvPr/>
        </p:nvCxnSpPr>
        <p:spPr>
          <a:xfrm flipH="1">
            <a:off x="3803374" y="2054087"/>
            <a:ext cx="5605669" cy="1374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7C6D46-19F7-41C9-8E4D-F43E9597A995}"/>
              </a:ext>
            </a:extLst>
          </p:cNvPr>
          <p:cNvCxnSpPr/>
          <p:nvPr/>
        </p:nvCxnSpPr>
        <p:spPr>
          <a:xfrm flipH="1" flipV="1">
            <a:off x="4598504" y="2054087"/>
            <a:ext cx="5181600" cy="1736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5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read">
            <a:extLst>
              <a:ext uri="{FF2B5EF4-FFF2-40B4-BE49-F238E27FC236}">
                <a16:creationId xmlns:a16="http://schemas.microsoft.com/office/drawing/2014/main" id="{292F0D21-207B-46C1-87C8-61182017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3" y="264836"/>
            <a:ext cx="4596226" cy="15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heese">
            <a:extLst>
              <a:ext uri="{FF2B5EF4-FFF2-40B4-BE49-F238E27FC236}">
                <a16:creationId xmlns:a16="http://schemas.microsoft.com/office/drawing/2014/main" id="{4F272202-5B3D-42A8-9094-E877453F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1" y="2133600"/>
            <a:ext cx="3949149" cy="14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utter">
            <a:extLst>
              <a:ext uri="{FF2B5EF4-FFF2-40B4-BE49-F238E27FC236}">
                <a16:creationId xmlns:a16="http://schemas.microsoft.com/office/drawing/2014/main" id="{F2088D54-8825-49B8-BB26-CE38C65D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3551583"/>
            <a:ext cx="3472069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jam">
            <a:extLst>
              <a:ext uri="{FF2B5EF4-FFF2-40B4-BE49-F238E27FC236}">
                <a16:creationId xmlns:a16="http://schemas.microsoft.com/office/drawing/2014/main" id="{41394889-793C-4333-A2B8-E7906118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10" y="4240696"/>
            <a:ext cx="1781175" cy="27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814F8-D4DA-41F6-AACE-3EDF2BE659B7}"/>
              </a:ext>
            </a:extLst>
          </p:cNvPr>
          <p:cNvSpPr txBox="1"/>
          <p:nvPr/>
        </p:nvSpPr>
        <p:spPr>
          <a:xfrm>
            <a:off x="6096000" y="0"/>
            <a:ext cx="56851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و </a:t>
            </a:r>
            <a:r>
              <a:rPr lang="ar-MA" sz="6000" b="1" dirty="0">
                <a:solidFill>
                  <a:srgbClr val="FF0000"/>
                </a:solidFill>
              </a:rPr>
              <a:t>الخبز</a:t>
            </a:r>
            <a:r>
              <a:rPr lang="ar-MA" sz="6000" b="1" dirty="0"/>
              <a:t> </a:t>
            </a:r>
          </a:p>
          <a:p>
            <a:pPr algn="r" rtl="1"/>
            <a:r>
              <a:rPr lang="ar-MA" sz="6000" b="1" dirty="0"/>
              <a:t>مع </a:t>
            </a:r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الجبن</a:t>
            </a:r>
            <a:r>
              <a:rPr lang="ar-MA" sz="6000" b="1" dirty="0"/>
              <a:t> </a:t>
            </a:r>
          </a:p>
          <a:p>
            <a:pPr algn="r" rtl="1"/>
            <a:r>
              <a:rPr lang="ar-MA" sz="6000" b="1" dirty="0"/>
              <a:t>أو </a:t>
            </a:r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الزبدة</a:t>
            </a:r>
            <a:r>
              <a:rPr lang="ar-MA" sz="6000" b="1" dirty="0"/>
              <a:t> </a:t>
            </a:r>
          </a:p>
          <a:p>
            <a:pPr algn="r" rtl="1"/>
            <a:r>
              <a:rPr lang="ar-MA" sz="6000" b="1" dirty="0"/>
              <a:t>و </a:t>
            </a:r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المربى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84C887-85BE-4F2F-8DD8-AA86F2F11651}"/>
              </a:ext>
            </a:extLst>
          </p:cNvPr>
          <p:cNvCxnSpPr/>
          <p:nvPr/>
        </p:nvCxnSpPr>
        <p:spPr>
          <a:xfrm flipH="1">
            <a:off x="4770783" y="618319"/>
            <a:ext cx="5155095" cy="229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9CB1C1-6583-4B86-8284-CDED6650DA57}"/>
              </a:ext>
            </a:extLst>
          </p:cNvPr>
          <p:cNvCxnSpPr>
            <a:cxnSpLocks/>
          </p:cNvCxnSpPr>
          <p:nvPr/>
        </p:nvCxnSpPr>
        <p:spPr>
          <a:xfrm flipH="1">
            <a:off x="4002157" y="2364293"/>
            <a:ext cx="6076123" cy="219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B876E5-D5D4-4EC2-9602-489A0B9A0826}"/>
              </a:ext>
            </a:extLst>
          </p:cNvPr>
          <p:cNvCxnSpPr>
            <a:cxnSpLocks/>
          </p:cNvCxnSpPr>
          <p:nvPr/>
        </p:nvCxnSpPr>
        <p:spPr>
          <a:xfrm flipH="1">
            <a:off x="3631096" y="4088296"/>
            <a:ext cx="64404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B580C8-EB58-4E98-896F-AFF69EF91F86}"/>
              </a:ext>
            </a:extLst>
          </p:cNvPr>
          <p:cNvCxnSpPr>
            <a:cxnSpLocks/>
          </p:cNvCxnSpPr>
          <p:nvPr/>
        </p:nvCxnSpPr>
        <p:spPr>
          <a:xfrm flipH="1" flipV="1">
            <a:off x="6003235" y="5711687"/>
            <a:ext cx="4075044" cy="527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 don't like">
            <a:extLst>
              <a:ext uri="{FF2B5EF4-FFF2-40B4-BE49-F238E27FC236}">
                <a16:creationId xmlns:a16="http://schemas.microsoft.com/office/drawing/2014/main" id="{530E99D7-ADF6-4735-A8E2-FAA26A03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1" y="262352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eggs">
            <a:extLst>
              <a:ext uri="{FF2B5EF4-FFF2-40B4-BE49-F238E27FC236}">
                <a16:creationId xmlns:a16="http://schemas.microsoft.com/office/drawing/2014/main" id="{CBCD04B2-9A6E-4E99-8D84-0815C611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8" y="242866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6C4FF-2E74-4956-A8E9-4E00B97272EA}"/>
              </a:ext>
            </a:extLst>
          </p:cNvPr>
          <p:cNvSpPr txBox="1"/>
          <p:nvPr/>
        </p:nvSpPr>
        <p:spPr>
          <a:xfrm>
            <a:off x="5512904" y="768626"/>
            <a:ext cx="585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أنا لا أحب </a:t>
            </a:r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البيض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26CBE6-D0AF-4F0A-97CD-F009A0391025}"/>
              </a:ext>
            </a:extLst>
          </p:cNvPr>
          <p:cNvCxnSpPr/>
          <p:nvPr/>
        </p:nvCxnSpPr>
        <p:spPr>
          <a:xfrm flipH="1">
            <a:off x="3195223" y="2305878"/>
            <a:ext cx="6372847" cy="8481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6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at breakfast">
            <a:extLst>
              <a:ext uri="{FF2B5EF4-FFF2-40B4-BE49-F238E27FC236}">
                <a16:creationId xmlns:a16="http://schemas.microsoft.com/office/drawing/2014/main" id="{F0A16DB0-5260-476B-BC3A-83698E07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7" y="5172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eggs">
            <a:extLst>
              <a:ext uri="{FF2B5EF4-FFF2-40B4-BE49-F238E27FC236}">
                <a16:creationId xmlns:a16="http://schemas.microsoft.com/office/drawing/2014/main" id="{EECB62E4-616D-40A8-9F91-4CB80AB1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7" y="4500563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5D50E3-C21E-45D3-B505-D0F7DC0E754A}"/>
              </a:ext>
            </a:extLst>
          </p:cNvPr>
          <p:cNvSpPr txBox="1"/>
          <p:nvPr/>
        </p:nvSpPr>
        <p:spPr>
          <a:xfrm>
            <a:off x="4982817" y="517249"/>
            <a:ext cx="6467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/>
              <a:t>اختي سارة</a:t>
            </a:r>
            <a:endParaRPr lang="en-US" sz="6000" b="1" dirty="0"/>
          </a:p>
          <a:p>
            <a:pPr algn="r" rtl="1"/>
            <a:endParaRPr lang="en-US" sz="6000" b="1" dirty="0"/>
          </a:p>
          <a:p>
            <a:pPr algn="r" rtl="1"/>
            <a:r>
              <a:rPr lang="ar-MA" sz="6000" b="1" dirty="0"/>
              <a:t> تحب </a:t>
            </a:r>
          </a:p>
          <a:p>
            <a:pPr algn="r" rtl="1"/>
            <a:endParaRPr lang="en-US" sz="6000" b="1" dirty="0"/>
          </a:p>
          <a:p>
            <a:pPr algn="r" rtl="1"/>
            <a:r>
              <a:rPr lang="ar-MA" sz="6000" b="1" dirty="0">
                <a:solidFill>
                  <a:srgbClr val="FF0000"/>
                </a:solidFill>
              </a:rPr>
              <a:t>البيض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9226" name="Picture 10" descr="Image result for like">
            <a:extLst>
              <a:ext uri="{FF2B5EF4-FFF2-40B4-BE49-F238E27FC236}">
                <a16:creationId xmlns:a16="http://schemas.microsoft.com/office/drawing/2014/main" id="{0558D289-34A9-4839-B751-57A84BB1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7" y="22249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7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71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ABDALLAH EL MOUDEN</dc:creator>
  <cp:lastModifiedBy>ABDALLAH EL MOUDEN</cp:lastModifiedBy>
  <cp:revision>7</cp:revision>
  <dcterms:created xsi:type="dcterms:W3CDTF">2017-12-04T00:50:55Z</dcterms:created>
  <dcterms:modified xsi:type="dcterms:W3CDTF">2017-12-04T02:17:43Z</dcterms:modified>
</cp:coreProperties>
</file>