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9"/>
  </p:notes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Nuni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5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2.fntdata"/><Relationship Id="rId5" Type="http://schemas.openxmlformats.org/officeDocument/2006/relationships/slide" Target="slides/slide3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dc0ae8f04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6dc0ae8f04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6dc0ae8f04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6dc0ae8f04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dc0ae8f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6dc0ae8f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dc0ae8f04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6dc0ae8f04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6dc0ae8f04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6dc0ae8f04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5058905" y="0"/>
            <a:ext cx="4085100" cy="20526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20327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255200" y="592"/>
            <a:ext cx="2250363" cy="1044300"/>
            <a:chOff x="255200" y="592"/>
            <a:chExt cx="2250363" cy="1044300"/>
          </a:xfrm>
        </p:grpSpPr>
        <p:sp>
          <p:nvSpPr>
            <p:cNvPr id="15" name="Google Shape;15;p2"/>
            <p:cNvSpPr/>
            <p:nvPr/>
          </p:nvSpPr>
          <p:spPr>
            <a:xfrm>
              <a:off x="764063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09632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55200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905395" y="592"/>
            <a:ext cx="2250363" cy="1044300"/>
            <a:chOff x="905395" y="592"/>
            <a:chExt cx="2250363" cy="1044300"/>
          </a:xfrm>
        </p:grpSpPr>
        <p:sp>
          <p:nvSpPr>
            <p:cNvPr id="19" name="Google Shape;19;p2"/>
            <p:cNvSpPr/>
            <p:nvPr/>
          </p:nvSpPr>
          <p:spPr>
            <a:xfrm>
              <a:off x="1414258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159826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05395" y="592"/>
              <a:ext cx="1741500" cy="1044300"/>
            </a:xfrm>
            <a:prstGeom prst="parallelogram">
              <a:avLst>
                <a:gd name="adj" fmla="val 153193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2"/>
          <p:cNvGrpSpPr/>
          <p:nvPr/>
        </p:nvGrpSpPr>
        <p:grpSpPr>
          <a:xfrm>
            <a:off x="7057468" y="5088"/>
            <a:ext cx="1851282" cy="752108"/>
            <a:chOff x="6917201" y="0"/>
            <a:chExt cx="2227777" cy="863400"/>
          </a:xfrm>
        </p:grpSpPr>
        <p:sp>
          <p:nvSpPr>
            <p:cNvPr id="23" name="Google Shape;23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6553032" y="4217852"/>
            <a:ext cx="2389068" cy="925737"/>
            <a:chOff x="6917201" y="0"/>
            <a:chExt cx="2227777" cy="863400"/>
          </a:xfrm>
        </p:grpSpPr>
        <p:sp>
          <p:nvSpPr>
            <p:cNvPr id="27" name="Google Shape;27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99149" y="4055652"/>
            <a:ext cx="2795414" cy="1083308"/>
            <a:chOff x="6917201" y="0"/>
            <a:chExt cx="2227777" cy="863400"/>
          </a:xfrm>
        </p:grpSpPr>
        <p:sp>
          <p:nvSpPr>
            <p:cNvPr id="31" name="Google Shape;31;p2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2"/>
          <p:cNvSpPr txBox="1">
            <a:spLocks noGrp="1"/>
          </p:cNvSpPr>
          <p:nvPr>
            <p:ph type="ctrTitle"/>
          </p:nvPr>
        </p:nvSpPr>
        <p:spPr>
          <a:xfrm>
            <a:off x="1858703" y="1822833"/>
            <a:ext cx="5361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subTitle" idx="1"/>
          </p:nvPr>
        </p:nvSpPr>
        <p:spPr>
          <a:xfrm>
            <a:off x="1858700" y="3413158"/>
            <a:ext cx="5361300" cy="52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/>
          <p:nvPr/>
        </p:nvSpPr>
        <p:spPr>
          <a:xfrm flipH="1">
            <a:off x="5569200" y="2834075"/>
            <a:ext cx="3574800" cy="2309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" name="Google Shape;111;p11"/>
          <p:cNvGrpSpPr/>
          <p:nvPr/>
        </p:nvGrpSpPr>
        <p:grpSpPr>
          <a:xfrm>
            <a:off x="5959222" y="4119576"/>
            <a:ext cx="2520952" cy="1024165"/>
            <a:chOff x="6917201" y="0"/>
            <a:chExt cx="2227777" cy="863400"/>
          </a:xfrm>
        </p:grpSpPr>
        <p:sp>
          <p:nvSpPr>
            <p:cNvPr id="112" name="Google Shape;112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116" name="Google Shape;116;p11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" name="Google Shape;119;p11"/>
          <p:cNvSpPr txBox="1">
            <a:spLocks noGrp="1"/>
          </p:cNvSpPr>
          <p:nvPr>
            <p:ph type="title" hasCustomPrompt="1"/>
          </p:nvPr>
        </p:nvSpPr>
        <p:spPr>
          <a:xfrm>
            <a:off x="1385850" y="1383850"/>
            <a:ext cx="6372300" cy="13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600"/>
              <a:buNone/>
              <a:defRPr sz="8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0" name="Google Shape;120;p11"/>
          <p:cNvSpPr txBox="1">
            <a:spLocks noGrp="1"/>
          </p:cNvSpPr>
          <p:nvPr>
            <p:ph type="body" idx="1"/>
          </p:nvPr>
        </p:nvSpPr>
        <p:spPr>
          <a:xfrm>
            <a:off x="1385850" y="2863850"/>
            <a:ext cx="6372300" cy="64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1" name="Google Shape;121;p1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7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17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9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64" name="Google Shape;164;p1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"/>
          <p:cNvSpPr/>
          <p:nvPr/>
        </p:nvSpPr>
        <p:spPr>
          <a:xfrm flipH="1">
            <a:off x="4757100" y="2309400"/>
            <a:ext cx="4386900" cy="28341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" name="Google Shape;39;p3"/>
          <p:cNvGrpSpPr/>
          <p:nvPr/>
        </p:nvGrpSpPr>
        <p:grpSpPr>
          <a:xfrm>
            <a:off x="5594191" y="3961115"/>
            <a:ext cx="2910145" cy="1182340"/>
            <a:chOff x="6917201" y="0"/>
            <a:chExt cx="2227777" cy="863400"/>
          </a:xfrm>
        </p:grpSpPr>
        <p:sp>
          <p:nvSpPr>
            <p:cNvPr id="40" name="Google Shape;40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3"/>
          <p:cNvGrpSpPr/>
          <p:nvPr/>
        </p:nvGrpSpPr>
        <p:grpSpPr>
          <a:xfrm>
            <a:off x="199149" y="2"/>
            <a:ext cx="2795414" cy="1083308"/>
            <a:chOff x="6917201" y="0"/>
            <a:chExt cx="2227777" cy="863400"/>
          </a:xfrm>
        </p:grpSpPr>
        <p:sp>
          <p:nvSpPr>
            <p:cNvPr id="44" name="Google Shape;44;p3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1888684" y="1746100"/>
            <a:ext cx="53775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None/>
              <a:defRPr sz="3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4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4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54" name="Google Shape;54;p4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75057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819150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body" idx="2"/>
          </p:nvPr>
        </p:nvSpPr>
        <p:spPr>
          <a:xfrm>
            <a:off x="4638675" y="1990725"/>
            <a:ext cx="3686100" cy="24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dk2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7505700" cy="9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accent3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3709200" cy="13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830700" y="2319050"/>
            <a:ext cx="3709200" cy="21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8"/>
          <p:cNvSpPr/>
          <p:nvPr/>
        </p:nvSpPr>
        <p:spPr>
          <a:xfrm>
            <a:off x="0" y="2823144"/>
            <a:ext cx="7369200" cy="2316900"/>
          </a:xfrm>
          <a:prstGeom prst="rtTriangl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8"/>
          <p:cNvSpPr/>
          <p:nvPr/>
        </p:nvSpPr>
        <p:spPr>
          <a:xfrm flipH="1">
            <a:off x="3583210" y="1554113"/>
            <a:ext cx="5560500" cy="35895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" name="Google Shape;80;p8"/>
          <p:cNvGrpSpPr/>
          <p:nvPr/>
        </p:nvGrpSpPr>
        <p:grpSpPr>
          <a:xfrm>
            <a:off x="255991" y="-118"/>
            <a:ext cx="2251347" cy="1043408"/>
            <a:chOff x="3961956" y="4383950"/>
            <a:chExt cx="1160548" cy="548700"/>
          </a:xfrm>
        </p:grpSpPr>
        <p:sp>
          <p:nvSpPr>
            <p:cNvPr id="81" name="Google Shape;81;p8"/>
            <p:cNvSpPr/>
            <p:nvPr/>
          </p:nvSpPr>
          <p:spPr>
            <a:xfrm>
              <a:off x="4224904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093430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3961956" y="4383950"/>
              <a:ext cx="897600" cy="548700"/>
            </a:xfrm>
            <a:prstGeom prst="parallelogram">
              <a:avLst>
                <a:gd name="adj" fmla="val 153193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" name="Google Shape;84;p8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" name="Google Shape;85;p8"/>
          <p:cNvGrpSpPr/>
          <p:nvPr/>
        </p:nvGrpSpPr>
        <p:grpSpPr>
          <a:xfrm>
            <a:off x="34934" y="4522125"/>
            <a:ext cx="1593306" cy="617072"/>
            <a:chOff x="6917201" y="0"/>
            <a:chExt cx="2227777" cy="863400"/>
          </a:xfrm>
        </p:grpSpPr>
        <p:sp>
          <p:nvSpPr>
            <p:cNvPr id="86" name="Google Shape;86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5886353" y="1243"/>
            <a:ext cx="3257455" cy="1261514"/>
            <a:chOff x="6917201" y="0"/>
            <a:chExt cx="2227777" cy="863400"/>
          </a:xfrm>
        </p:grpSpPr>
        <p:sp>
          <p:nvSpPr>
            <p:cNvPr id="90" name="Google Shape;90;p8"/>
            <p:cNvSpPr/>
            <p:nvPr/>
          </p:nvSpPr>
          <p:spPr>
            <a:xfrm>
              <a:off x="7641677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7279439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8"/>
            <p:cNvSpPr/>
            <p:nvPr/>
          </p:nvSpPr>
          <p:spPr>
            <a:xfrm>
              <a:off x="6917201" y="0"/>
              <a:ext cx="1503300" cy="863400"/>
            </a:xfrm>
            <a:prstGeom prst="parallelogram">
              <a:avLst>
                <a:gd name="adj" fmla="val 15802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393929" y="1301146"/>
            <a:ext cx="6366900" cy="25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94" name="Google Shape;94;p8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dk2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9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9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9"/>
          <p:cNvSpPr txBox="1">
            <a:spLocks noGrp="1"/>
          </p:cNvSpPr>
          <p:nvPr>
            <p:ph type="title"/>
          </p:nvPr>
        </p:nvSpPr>
        <p:spPr>
          <a:xfrm>
            <a:off x="819150" y="845600"/>
            <a:ext cx="6424200" cy="70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subTitle" idx="1"/>
          </p:nvPr>
        </p:nvSpPr>
        <p:spPr>
          <a:xfrm>
            <a:off x="819150" y="1550700"/>
            <a:ext cx="58599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9"/>
          <p:cNvSpPr txBox="1">
            <a:spLocks noGrp="1"/>
          </p:cNvSpPr>
          <p:nvPr>
            <p:ph type="body" idx="2"/>
          </p:nvPr>
        </p:nvSpPr>
        <p:spPr>
          <a:xfrm>
            <a:off x="819150" y="2467050"/>
            <a:ext cx="5859900" cy="20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2" name="Google Shape;102;p9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0"/>
          <p:cNvSpPr/>
          <p:nvPr/>
        </p:nvSpPr>
        <p:spPr>
          <a:xfrm>
            <a:off x="31" y="2824500"/>
            <a:ext cx="7370400" cy="23190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0"/>
          <p:cNvSpPr/>
          <p:nvPr/>
        </p:nvSpPr>
        <p:spPr>
          <a:xfrm flipH="1">
            <a:off x="3582600" y="1550700"/>
            <a:ext cx="5561400" cy="3592800"/>
          </a:xfrm>
          <a:prstGeom prst="rtTriangl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0"/>
          <p:cNvSpPr/>
          <p:nvPr/>
        </p:nvSpPr>
        <p:spPr>
          <a:xfrm>
            <a:off x="203225" y="206250"/>
            <a:ext cx="8737500" cy="4731000"/>
          </a:xfrm>
          <a:prstGeom prst="rect">
            <a:avLst/>
          </a:prstGeom>
          <a:solidFill>
            <a:schemeClr val="dk1"/>
          </a:solidFill>
          <a:ln>
            <a:noFill/>
          </a:ln>
          <a:effectLst>
            <a:outerShdw blurRad="228600" sx="101000" sy="101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body" idx="1"/>
          </p:nvPr>
        </p:nvSpPr>
        <p:spPr>
          <a:xfrm>
            <a:off x="328025" y="4163500"/>
            <a:ext cx="7415100" cy="60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8" name="Google Shape;108;p10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hift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unito"/>
              <a:buNone/>
              <a:defRPr sz="28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Calibri"/>
              <a:buChar char="●"/>
              <a:defRPr sz="13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●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Calibri"/>
              <a:buChar char="○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Calibri"/>
              <a:buChar char="■"/>
              <a:defRPr sz="11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90734" y="454366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>
            <a:alphaModFix/>
          </a:blip>
          <a:tile tx="0" ty="0" sx="100000" sy="100000" flip="none" algn="tl"/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5"/>
          <p:cNvSpPr txBox="1"/>
          <p:nvPr/>
        </p:nvSpPr>
        <p:spPr>
          <a:xfrm>
            <a:off x="798850" y="1065150"/>
            <a:ext cx="73326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Calibri"/>
                <a:ea typeface="Calibri"/>
                <a:cs typeface="Calibri"/>
                <a:sym typeface="Calibri"/>
              </a:rPr>
              <a:t>An Interview with a Foreigner</a:t>
            </a:r>
            <a:endParaRPr sz="36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5"/>
          <p:cNvSpPr/>
          <p:nvPr/>
        </p:nvSpPr>
        <p:spPr>
          <a:xfrm>
            <a:off x="1807675" y="2487300"/>
            <a:ext cx="4877915" cy="134563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E13"/>
                </a:solidFill>
                <a:latin typeface="Arial"/>
              </a:rPr>
              <a:t>An outreach </a:t>
            </a:r>
            <a:b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E13"/>
                </a:solidFill>
                <a:latin typeface="Arial"/>
              </a:rPr>
            </a:br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274E13"/>
                </a:solidFill>
                <a:latin typeface="Arial"/>
              </a:rPr>
              <a:t>with the Boy Scouts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6" descr="A group of people posing for a phot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847" y="211019"/>
            <a:ext cx="4214153" cy="47247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26"/>
          <p:cNvCxnSpPr/>
          <p:nvPr/>
        </p:nvCxnSpPr>
        <p:spPr>
          <a:xfrm rot="10800000">
            <a:off x="4572183" y="1322789"/>
            <a:ext cx="1300200" cy="0"/>
          </a:xfrm>
          <a:prstGeom prst="straightConnector1">
            <a:avLst/>
          </a:prstGeom>
          <a:noFill/>
          <a:ln w="136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11" name="Google Shape;211;p26"/>
          <p:cNvSpPr/>
          <p:nvPr/>
        </p:nvSpPr>
        <p:spPr>
          <a:xfrm>
            <a:off x="5748236" y="859754"/>
            <a:ext cx="32391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أستاذة أمانى</a:t>
            </a:r>
            <a:endParaRPr sz="5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26"/>
          <p:cNvSpPr txBox="1"/>
          <p:nvPr/>
        </p:nvSpPr>
        <p:spPr>
          <a:xfrm>
            <a:off x="4736592" y="3021873"/>
            <a:ext cx="39960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Ostaza</a:t>
            </a:r>
            <a:r>
              <a:rPr lang="en" sz="5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Amany</a:t>
            </a:r>
            <a:endParaRPr sz="5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7"/>
          <p:cNvSpPr/>
          <p:nvPr/>
        </p:nvSpPr>
        <p:spPr>
          <a:xfrm>
            <a:off x="777522" y="652733"/>
            <a:ext cx="4443600" cy="6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 i="0" u="none" strike="noStrike" cap="none">
                <a:solidFill>
                  <a:srgbClr val="D8E2F3"/>
                </a:solidFill>
                <a:latin typeface="Calibri"/>
                <a:ea typeface="Calibri"/>
                <a:cs typeface="Calibri"/>
                <a:sym typeface="Calibri"/>
              </a:rPr>
              <a:t>A Greeting in Arabic</a:t>
            </a:r>
            <a:endParaRPr sz="4100" b="1" i="0" u="none" strike="noStrike" cap="none">
              <a:solidFill>
                <a:srgbClr val="D8E2F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27"/>
          <p:cNvSpPr txBox="1"/>
          <p:nvPr/>
        </p:nvSpPr>
        <p:spPr>
          <a:xfrm>
            <a:off x="685800" y="1746868"/>
            <a:ext cx="4635900" cy="10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Ah/len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27"/>
          <p:cNvSpPr txBox="1"/>
          <p:nvPr/>
        </p:nvSpPr>
        <p:spPr>
          <a:xfrm>
            <a:off x="4736318" y="1591056"/>
            <a:ext cx="3498000" cy="13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أهلا</a:t>
            </a:r>
            <a:endParaRPr sz="4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8" descr="Egypt political map with capital Cairo, Nile, Sinai Peninsula and Suez Canal. Arab Republic of Egypt with international borders and neighbor countries. Illustration. English labeling. Vextor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6300" y="195050"/>
            <a:ext cx="5395750" cy="466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8" descr="Image result for â«Ø§ÙØ¹ÙÙ Ø§ÙÙØµØ±Ùâ¬â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72050" y="1859475"/>
            <a:ext cx="2716350" cy="117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8"/>
          <p:cNvSpPr txBox="1"/>
          <p:nvPr/>
        </p:nvSpPr>
        <p:spPr>
          <a:xfrm>
            <a:off x="5830225" y="742825"/>
            <a:ext cx="30000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مصر</a:t>
            </a:r>
            <a:endParaRPr sz="6000">
              <a:solidFill>
                <a:srgbClr val="274E13"/>
              </a:solidFill>
            </a:endParaRPr>
          </a:p>
        </p:txBody>
      </p:sp>
      <p:sp>
        <p:nvSpPr>
          <p:cNvPr id="227" name="Google Shape;227;p28"/>
          <p:cNvSpPr txBox="1"/>
          <p:nvPr/>
        </p:nvSpPr>
        <p:spPr>
          <a:xfrm>
            <a:off x="5688400" y="3193675"/>
            <a:ext cx="3000000" cy="11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rgbClr val="274E13"/>
                </a:solidFill>
                <a:latin typeface="Calibri"/>
                <a:ea typeface="Calibri"/>
                <a:cs typeface="Calibri"/>
                <a:sym typeface="Calibri"/>
              </a:rPr>
              <a:t>Misr</a:t>
            </a:r>
            <a:endParaRPr sz="6000">
              <a:solidFill>
                <a:srgbClr val="274E13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114300"/>
            <a:ext cx="8659088" cy="48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9"/>
          <p:cNvSpPr txBox="1"/>
          <p:nvPr/>
        </p:nvSpPr>
        <p:spPr>
          <a:xfrm>
            <a:off x="854906" y="322350"/>
            <a:ext cx="6741300" cy="9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latin typeface="Calibri"/>
                <a:ea typeface="Calibri"/>
                <a:cs typeface="Calibri"/>
                <a:sym typeface="Calibri"/>
              </a:rPr>
              <a:t>The Nile</a:t>
            </a:r>
            <a:endParaRPr sz="5400"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5225" y="1359450"/>
            <a:ext cx="6993475" cy="284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0"/>
          <p:cNvSpPr/>
          <p:nvPr/>
        </p:nvSpPr>
        <p:spPr>
          <a:xfrm>
            <a:off x="2820225" y="364375"/>
            <a:ext cx="2981997" cy="9117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741B47"/>
                </a:solidFill>
                <a:latin typeface="Arial"/>
              </a:rPr>
              <a:t>Arabic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hift">
  <a:themeElements>
    <a:clrScheme name="Shift">
      <a:dk1>
        <a:srgbClr val="FFFFFF"/>
      </a:dk1>
      <a:lt1>
        <a:srgbClr val="AF7B51"/>
      </a:lt1>
      <a:dk2>
        <a:srgbClr val="233A44"/>
      </a:dk2>
      <a:lt2>
        <a:srgbClr val="D9D9D9"/>
      </a:lt2>
      <a:accent1>
        <a:srgbClr val="00796B"/>
      </a:accent1>
      <a:accent2>
        <a:srgbClr val="D9563F"/>
      </a:accent2>
      <a:accent3>
        <a:srgbClr val="C4A15A"/>
      </a:accent3>
      <a:accent4>
        <a:srgbClr val="14F597"/>
      </a:accent4>
      <a:accent5>
        <a:srgbClr val="3D4594"/>
      </a:accent5>
      <a:accent6>
        <a:srgbClr val="163EF5"/>
      </a:accent6>
      <a:hlink>
        <a:srgbClr val="3D4594"/>
      </a:hlink>
      <a:folHlink>
        <a:srgbClr val="3D45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On-screen Show (16:9)</PresentationFormat>
  <Paragraphs>11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Nunito</vt:lpstr>
      <vt:lpstr>Arial</vt:lpstr>
      <vt:lpstr>Shift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Amany Malek</cp:lastModifiedBy>
  <cp:revision>1</cp:revision>
  <dcterms:modified xsi:type="dcterms:W3CDTF">2020-03-10T18:42:55Z</dcterms:modified>
</cp:coreProperties>
</file>