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jmfYQaZio2B4vVrzRrkAg36z/to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1" name="Google Shape;10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8" name="Google Shape;10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4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2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2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tile algn="tl" flip="none" tx="0" sx="100000" ty="0" sy="100000"/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A564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>
            <p:ph type="title"/>
          </p:nvPr>
        </p:nvSpPr>
        <p:spPr>
          <a:xfrm>
            <a:off x="490196" y="2957232"/>
            <a:ext cx="2752354" cy="2709275"/>
          </a:xfrm>
          <a:prstGeom prst="ellipse">
            <a:avLst/>
          </a:prstGeom>
          <a:solidFill>
            <a:srgbClr val="262626"/>
          </a:solidFill>
          <a:ln cap="flat" cmpd="thinThick" w="174625">
            <a:solidFill>
              <a:srgbClr val="26262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أهلا و سهلا</a:t>
            </a:r>
            <a:endParaRPr sz="3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 result for FRiends of leicester middle school" id="87" name="Google Shape;8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65207" y="341376"/>
            <a:ext cx="1476375" cy="17329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American Flag" id="88" name="Google Shape;88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82368" y="63281"/>
            <a:ext cx="2289175" cy="228917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/>
          <p:nvPr/>
        </p:nvSpPr>
        <p:spPr>
          <a:xfrm>
            <a:off x="3877056" y="2438400"/>
            <a:ext cx="6388608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lang="en-US" sz="3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Bodies of Water in Africa</a:t>
            </a:r>
            <a:endParaRPr b="1" i="0" sz="3200" u="none" cap="none" strike="noStrik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3572256" y="3986784"/>
            <a:ext cx="7607808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Outreach in the Elementary School,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Ms. Miller Grade 2 class.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group of people posing for a photo&#10;&#10;Description automatically generated" id="95" name="Google Shape;9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7129" y="281359"/>
            <a:ext cx="5618871" cy="629960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6" name="Google Shape;96;p2"/>
          <p:cNvCxnSpPr/>
          <p:nvPr/>
        </p:nvCxnSpPr>
        <p:spPr>
          <a:xfrm rot="10800000">
            <a:off x="6096000" y="1763719"/>
            <a:ext cx="1733844" cy="0"/>
          </a:xfrm>
          <a:prstGeom prst="straightConnector1">
            <a:avLst/>
          </a:prstGeom>
          <a:noFill/>
          <a:ln cap="flat" cmpd="sng" w="136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97" name="Google Shape;97;p2"/>
          <p:cNvSpPr/>
          <p:nvPr/>
        </p:nvSpPr>
        <p:spPr>
          <a:xfrm>
            <a:off x="7664314" y="1146339"/>
            <a:ext cx="4318781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0" i="0" lang="en-US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أستاذة أمانى</a:t>
            </a:r>
            <a:endParaRPr b="0" i="0" sz="7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 txBox="1"/>
          <p:nvPr/>
        </p:nvSpPr>
        <p:spPr>
          <a:xfrm>
            <a:off x="6315456" y="4029164"/>
            <a:ext cx="5327904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0" i="0" lang="en-US" sz="66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Ostaza</a:t>
            </a:r>
            <a:r>
              <a:rPr b="0" i="0" lang="en-US" sz="6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Amany</a:t>
            </a:r>
            <a:endParaRPr b="0" i="0" sz="6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/>
          <p:nvPr/>
        </p:nvSpPr>
        <p:spPr>
          <a:xfrm>
            <a:off x="1036696" y="870311"/>
            <a:ext cx="5924571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b="1" i="0" lang="en-US" sz="5400" u="none" cap="none" strike="noStrike">
                <a:solidFill>
                  <a:srgbClr val="D8E2F3"/>
                </a:solidFill>
                <a:latin typeface="Calibri"/>
                <a:ea typeface="Calibri"/>
                <a:cs typeface="Calibri"/>
                <a:sym typeface="Calibri"/>
              </a:rPr>
              <a:t>A Greeting in Arabic</a:t>
            </a:r>
            <a:endParaRPr b="1" i="0" sz="5400" u="none" cap="none" strike="noStrike">
              <a:solidFill>
                <a:srgbClr val="D8E2F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3"/>
          <p:cNvSpPr txBox="1"/>
          <p:nvPr/>
        </p:nvSpPr>
        <p:spPr>
          <a:xfrm>
            <a:off x="914400" y="2329157"/>
            <a:ext cx="6181344" cy="144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Ah/len</a:t>
            </a:r>
            <a:endParaRPr b="0" i="0" sz="6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3"/>
          <p:cNvSpPr txBox="1"/>
          <p:nvPr/>
        </p:nvSpPr>
        <p:spPr>
          <a:xfrm>
            <a:off x="6315091" y="2121408"/>
            <a:ext cx="4663805" cy="186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أهلا</a:t>
            </a:r>
            <a:endParaRPr b="0" i="0" sz="6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74389" y="418909"/>
            <a:ext cx="6076950" cy="5800725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4"/>
          <p:cNvSpPr txBox="1"/>
          <p:nvPr/>
        </p:nvSpPr>
        <p:spPr>
          <a:xfrm>
            <a:off x="548640" y="2231136"/>
            <a:ext cx="1865376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b="1" i="0" lang="en-US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Africa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2" name="Google Shape;112;p4"/>
          <p:cNvCxnSpPr/>
          <p:nvPr/>
        </p:nvCxnSpPr>
        <p:spPr>
          <a:xfrm>
            <a:off x="2534602" y="2731868"/>
            <a:ext cx="1220534" cy="47908"/>
          </a:xfrm>
          <a:prstGeom prst="straightConnector1">
            <a:avLst/>
          </a:prstGeom>
          <a:noFill/>
          <a:ln cap="flat" cmpd="sng" w="136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2019-09-17T10:42:04Z</dcterms:created>
  <dc:creator>أماني مالك</dc:creator>
</cp:coreProperties>
</file>