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Robot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vLwcua5EBSARtbH2xRYCjqBgK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customschemas.google.com/relationships/presentationmetadata" Target="metadata"/><Relationship Id="rId12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ora.com/What-is-the-delta-region-Why-is-it-called-delta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river </a:t>
            </a: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delta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a landform that forms at the mouth of a river, where the river flows into anocean, sea, estuary, lake, or reservoir.[1] Deltas form from deposition of sediment carried by a river as the flow leaves its mouth.</a:t>
            </a:r>
            <a:r>
              <a:rPr lang="en-US" sz="9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Mar 31, 2015</a:t>
            </a:r>
            <a:endParaRPr sz="9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52400" marR="15240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660099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What is the delta r</a:t>
            </a:r>
            <a:endParaRPr sz="1500">
              <a:solidFill>
                <a:srgbClr val="66009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45ccd17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7c45ccd1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gypt map with neighbouring countries" id="84" name="Google Shape;84;p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544" y="633984"/>
            <a:ext cx="9387840" cy="5702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6"/>
          <p:cNvCxnSpPr/>
          <p:nvPr/>
        </p:nvCxnSpPr>
        <p:spPr>
          <a:xfrm>
            <a:off x="1755648" y="865632"/>
            <a:ext cx="892959" cy="821278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7" name="Google Shape;87;p6"/>
          <p:cNvCxnSpPr/>
          <p:nvPr/>
        </p:nvCxnSpPr>
        <p:spPr>
          <a:xfrm>
            <a:off x="5410200" y="3276600"/>
            <a:ext cx="1066800" cy="135480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8" name="Google Shape;88;p6"/>
          <p:cNvCxnSpPr/>
          <p:nvPr/>
        </p:nvCxnSpPr>
        <p:spPr>
          <a:xfrm>
            <a:off x="5404945" y="4633660"/>
            <a:ext cx="1072055" cy="216957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9" name="Google Shape;89;p6"/>
          <p:cNvCxnSpPr/>
          <p:nvPr/>
        </p:nvCxnSpPr>
        <p:spPr>
          <a:xfrm flipH="1">
            <a:off x="8923282" y="4742138"/>
            <a:ext cx="441435" cy="585280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0" name="Google Shape;90;p6"/>
          <p:cNvCxnSpPr/>
          <p:nvPr/>
        </p:nvCxnSpPr>
        <p:spPr>
          <a:xfrm>
            <a:off x="6766034" y="2999284"/>
            <a:ext cx="549166" cy="486103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gypt political map with capital Cairo, Nile, Sinai Peninsula and Suez Canal. Arab Republic of Egypt with international borders and neighbor countries. Illustration. English labeling. Vextor."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089" y="378372"/>
            <a:ext cx="10878207" cy="610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7c45ccd17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545451" cy="64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7c45ccd176_0_0"/>
          <p:cNvSpPr txBox="1"/>
          <p:nvPr/>
        </p:nvSpPr>
        <p:spPr>
          <a:xfrm>
            <a:off x="1139875" y="429800"/>
            <a:ext cx="89883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Nile</a:t>
            </a:r>
            <a:endParaRPr b="1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/>
        </p:nvSpPr>
        <p:spPr>
          <a:xfrm>
            <a:off x="654025" y="523225"/>
            <a:ext cx="11118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draw the map of Egypt and locate the water resources: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2019-09-17T10:42:04Z</dcterms:created>
  <dc:creator>أماني مالك</dc:creator>
</cp:coreProperties>
</file>