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8" r:id="rId2"/>
    <p:sldId id="275" r:id="rId3"/>
    <p:sldId id="261" r:id="rId4"/>
    <p:sldId id="269" r:id="rId5"/>
    <p:sldId id="270" r:id="rId6"/>
    <p:sldId id="263" r:id="rId7"/>
    <p:sldId id="264" r:id="rId8"/>
    <p:sldId id="266" r:id="rId9"/>
    <p:sldId id="267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D2F8B-68DB-4229-9441-0E7C8BC0C79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B73B9-860B-4B87-93B4-E68AC8D3D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0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73B9-860B-4B87-93B4-E68AC8D3DF8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3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Rot="1" noChangeArrowheads="1"/>
          </p:cNvSpPr>
          <p:nvPr/>
        </p:nvSpPr>
        <p:spPr>
          <a:xfrm>
            <a:off x="293404" y="2286000"/>
            <a:ext cx="8624454" cy="1143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Test on Arabic numbers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cs typeface="+mn-cs"/>
              </a:rPr>
              <a:t>Arabic 2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340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Rot="1" noChangeArrowheads="1"/>
          </p:cNvSpPr>
          <p:nvPr/>
        </p:nvSpPr>
        <p:spPr>
          <a:xfrm>
            <a:off x="293404" y="2286000"/>
            <a:ext cx="8624454" cy="1143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Listening Script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cs typeface="+mn-cs"/>
              </a:rPr>
              <a:t>  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901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228600" y="1981200"/>
            <a:ext cx="8763000" cy="9628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1 -    17</a:t>
            </a:r>
            <a:endParaRPr kumimoji="0" lang="en-US" sz="5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117765" y="76200"/>
            <a:ext cx="8915400" cy="990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342900" lvl="0" indent="-342900" algn="ctr" rtl="1">
              <a:spcBef>
                <a:spcPct val="20000"/>
              </a:spcBef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( 1 )    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" name="Rectangle 3"/>
          <p:cNvSpPr txBox="1">
            <a:spLocks noRot="1" noChangeArrowheads="1"/>
          </p:cNvSpPr>
          <p:nvPr/>
        </p:nvSpPr>
        <p:spPr>
          <a:xfrm>
            <a:off x="290946" y="1219200"/>
            <a:ext cx="8624454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342900" marR="0" lvl="0" indent="-342900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Listen and write the number on your sheet: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6" name="Rectangle 3"/>
          <p:cNvSpPr txBox="1">
            <a:spLocks noRot="1" noChangeArrowheads="1"/>
          </p:cNvSpPr>
          <p:nvPr/>
        </p:nvSpPr>
        <p:spPr>
          <a:xfrm>
            <a:off x="304800" y="2923309"/>
            <a:ext cx="8763000" cy="9628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2 -    25</a:t>
            </a:r>
            <a:endParaRPr kumimoji="0" lang="en-US" sz="5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7" name="Rectangle 3"/>
          <p:cNvSpPr txBox="1">
            <a:spLocks noRot="1" noChangeArrowheads="1"/>
          </p:cNvSpPr>
          <p:nvPr/>
        </p:nvSpPr>
        <p:spPr>
          <a:xfrm>
            <a:off x="381000" y="3733800"/>
            <a:ext cx="8763000" cy="9628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3 -    65</a:t>
            </a:r>
            <a:endParaRPr kumimoji="0" lang="en-US" sz="5400" b="0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8" name="Rectangle 3"/>
          <p:cNvSpPr txBox="1">
            <a:spLocks noRot="1" noChangeArrowheads="1"/>
          </p:cNvSpPr>
          <p:nvPr/>
        </p:nvSpPr>
        <p:spPr>
          <a:xfrm>
            <a:off x="117765" y="4599709"/>
            <a:ext cx="9026235" cy="9628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4 -  134</a:t>
            </a:r>
            <a:endParaRPr kumimoji="0" lang="en-US" sz="5400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9" name="Rectangle 3"/>
          <p:cNvSpPr txBox="1">
            <a:spLocks noRot="1" noChangeArrowheads="1"/>
          </p:cNvSpPr>
          <p:nvPr/>
        </p:nvSpPr>
        <p:spPr>
          <a:xfrm>
            <a:off x="152400" y="5590309"/>
            <a:ext cx="9026235" cy="9628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5 -  984</a:t>
            </a:r>
            <a:endParaRPr kumimoji="0" lang="en-US" sz="5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6947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228600" y="1981200"/>
            <a:ext cx="8763000" cy="9628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 </a:t>
            </a:r>
            <a:r>
              <a:rPr lang="ar-SA" sz="5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-  أنا عمري سبعة و ثلاثون عاما.</a:t>
            </a:r>
            <a:endParaRPr kumimoji="0" lang="en-US" sz="48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117765" y="76200"/>
            <a:ext cx="8915400" cy="990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342900" lvl="0" indent="-342900" algn="ctr" rtl="1">
              <a:spcBef>
                <a:spcPct val="20000"/>
              </a:spcBef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( 2 )    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" name="Rectangle 3"/>
          <p:cNvSpPr txBox="1">
            <a:spLocks noRot="1" noChangeArrowheads="1"/>
          </p:cNvSpPr>
          <p:nvPr/>
        </p:nvSpPr>
        <p:spPr>
          <a:xfrm>
            <a:off x="228600" y="1219200"/>
            <a:ext cx="8624454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342900" marR="0" lvl="0" indent="-342900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Listen and write the number on your sheet: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6" name="Rectangle 3"/>
          <p:cNvSpPr txBox="1">
            <a:spLocks noRot="1" noChangeArrowheads="1"/>
          </p:cNvSpPr>
          <p:nvPr/>
        </p:nvSpPr>
        <p:spPr>
          <a:xfrm>
            <a:off x="304800" y="2923309"/>
            <a:ext cx="8763000" cy="9628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 – أبي عمره 96 عاما.</a:t>
            </a:r>
            <a:endParaRPr kumimoji="0" lang="en-US" sz="5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7" name="Rectangle 3"/>
          <p:cNvSpPr txBox="1">
            <a:spLocks noRot="1" noChangeArrowheads="1"/>
          </p:cNvSpPr>
          <p:nvPr/>
        </p:nvSpPr>
        <p:spPr>
          <a:xfrm>
            <a:off x="381000" y="3733800"/>
            <a:ext cx="8763000" cy="9628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 – أختي عمرها 24 عاما.</a:t>
            </a:r>
            <a:endParaRPr kumimoji="0" lang="en-US" sz="5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8" name="Rectangle 3"/>
          <p:cNvSpPr txBox="1">
            <a:spLocks noRot="1" noChangeArrowheads="1"/>
          </p:cNvSpPr>
          <p:nvPr/>
        </p:nvSpPr>
        <p:spPr>
          <a:xfrm>
            <a:off x="117765" y="4599709"/>
            <a:ext cx="9026235" cy="9628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 عدد أيام العام 365 عاما.</a:t>
            </a:r>
            <a:endParaRPr kumimoji="0" lang="en-US" sz="5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9" name="Rectangle 3"/>
          <p:cNvSpPr txBox="1">
            <a:spLocks noRot="1" noChangeArrowheads="1"/>
          </p:cNvSpPr>
          <p:nvPr/>
        </p:nvSpPr>
        <p:spPr>
          <a:xfrm>
            <a:off x="152400" y="5590309"/>
            <a:ext cx="9026235" cy="9628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5 – أيام الأسبوع سبعة.</a:t>
            </a:r>
            <a:endParaRPr kumimoji="0" lang="en-US" sz="5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6151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228600" y="1981200"/>
            <a:ext cx="8763000" cy="9628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1 -   </a:t>
            </a:r>
            <a:r>
              <a:rPr lang="ar-SA" sz="6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kumimoji="0" lang="en-US" sz="5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117765" y="76200"/>
            <a:ext cx="8915400" cy="990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342900" lvl="0" indent="-342900" algn="ctr" rtl="1">
              <a:spcBef>
                <a:spcPct val="20000"/>
              </a:spcBef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 </a:t>
            </a:r>
            <a:r>
              <a:rPr lang="en-US" sz="5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 sz="5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)    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" name="Rectangle 3"/>
          <p:cNvSpPr txBox="1">
            <a:spLocks noRot="1" noChangeArrowheads="1"/>
          </p:cNvSpPr>
          <p:nvPr/>
        </p:nvSpPr>
        <p:spPr>
          <a:xfrm>
            <a:off x="290946" y="1219200"/>
            <a:ext cx="8624454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342900" marR="0" lvl="0" indent="-342900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Listen and write the number on your sheet: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6" name="Rectangle 3"/>
          <p:cNvSpPr txBox="1">
            <a:spLocks noRot="1" noChangeArrowheads="1"/>
          </p:cNvSpPr>
          <p:nvPr/>
        </p:nvSpPr>
        <p:spPr>
          <a:xfrm>
            <a:off x="304800" y="2923309"/>
            <a:ext cx="8763000" cy="9628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2 -  </a:t>
            </a: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ar-SA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55</a:t>
            </a:r>
            <a:endParaRPr kumimoji="0" lang="en-US" sz="5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7" name="Rectangle 3"/>
          <p:cNvSpPr txBox="1">
            <a:spLocks noRot="1" noChangeArrowheads="1"/>
          </p:cNvSpPr>
          <p:nvPr/>
        </p:nvSpPr>
        <p:spPr>
          <a:xfrm>
            <a:off x="381000" y="3733800"/>
            <a:ext cx="8763000" cy="9628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3 -   97</a:t>
            </a:r>
            <a:endParaRPr kumimoji="0" lang="en-US" sz="5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8" name="Rectangle 3"/>
          <p:cNvSpPr txBox="1">
            <a:spLocks noRot="1" noChangeArrowheads="1"/>
          </p:cNvSpPr>
          <p:nvPr/>
        </p:nvSpPr>
        <p:spPr>
          <a:xfrm>
            <a:off x="117765" y="4599709"/>
            <a:ext cx="9026235" cy="9628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4 -   462</a:t>
            </a: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kumimoji="0" lang="en-US" sz="5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9" name="Rectangle 3"/>
          <p:cNvSpPr txBox="1">
            <a:spLocks noRot="1" noChangeArrowheads="1"/>
          </p:cNvSpPr>
          <p:nvPr/>
        </p:nvSpPr>
        <p:spPr>
          <a:xfrm>
            <a:off x="152400" y="5590309"/>
            <a:ext cx="9026235" cy="9628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kumimoji="0" lang="en-US" sz="5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2329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7772400" cy="1143000"/>
          </a:xfrm>
          <a:prstGeom prst="rect">
            <a:avLst/>
          </a:prstGeom>
        </p:spPr>
        <p:txBody>
          <a:bodyPr>
            <a:normAutofit fontScale="6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39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By</a:t>
            </a:r>
            <a:endParaRPr lang="en-US" sz="44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2057400"/>
            <a:ext cx="7772400" cy="12954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>
                <a:solidFill>
                  <a:srgbClr val="FF0000"/>
                </a:solidFill>
                <a:latin typeface="Albertus MT" pitchFamily="34" charset="0"/>
                <a:ea typeface="+mj-ea"/>
                <a:cs typeface="+mj-cs"/>
              </a:rPr>
              <a:t>Mohamed </a:t>
            </a:r>
            <a:r>
              <a:rPr lang="en-US" sz="6000" dirty="0" err="1">
                <a:solidFill>
                  <a:srgbClr val="FF0000"/>
                </a:solidFill>
                <a:latin typeface="Albertus MT" pitchFamily="34" charset="0"/>
                <a:ea typeface="+mj-ea"/>
                <a:cs typeface="+mj-cs"/>
              </a:rPr>
              <a:t>Eldwiny</a:t>
            </a:r>
            <a:endParaRPr lang="en-US" sz="1600" dirty="0">
              <a:solidFill>
                <a:srgbClr val="FF0000"/>
              </a:solidFill>
              <a:latin typeface="Albertus MT" pitchFamily="34" charset="0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505200"/>
            <a:ext cx="7772400" cy="121920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8000" dirty="0">
                <a:solidFill>
                  <a:srgbClr val="002060"/>
                </a:solidFill>
                <a:latin typeface="Andalus" pitchFamily="18" charset="-78"/>
                <a:ea typeface="+mj-ea"/>
                <a:cs typeface="Andalus" pitchFamily="18" charset="-78"/>
              </a:rPr>
              <a:t>TCLP Egyptian Teacher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8000" dirty="0" smtClean="0">
                <a:solidFill>
                  <a:srgbClr val="002060"/>
                </a:solidFill>
                <a:latin typeface="Andalus" pitchFamily="18" charset="-78"/>
                <a:ea typeface="+mj-ea"/>
                <a:cs typeface="Andalus" pitchFamily="18" charset="-78"/>
              </a:rPr>
              <a:t>2016- 2017</a:t>
            </a:r>
            <a:endParaRPr lang="en-US" sz="5400" dirty="0">
              <a:solidFill>
                <a:srgbClr val="002060"/>
              </a:solidFill>
              <a:latin typeface="Andalus" pitchFamily="18" charset="-78"/>
              <a:ea typeface="+mj-ea"/>
              <a:cs typeface="Andalus" pitchFamily="18" charset="-78"/>
            </a:endParaRPr>
          </a:p>
        </p:txBody>
      </p:sp>
      <p:sp>
        <p:nvSpPr>
          <p:cNvPr id="14341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96913" y="6319838"/>
            <a:ext cx="433387" cy="404812"/>
          </a:xfrm>
          <a:prstGeom prst="actionButtonBackPrevious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342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 flipH="1">
            <a:off x="1258888" y="6319838"/>
            <a:ext cx="433387" cy="404812"/>
          </a:xfrm>
          <a:prstGeom prst="actionButtonBackPrevious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343" name="AutoShape 12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109538" y="6276975"/>
            <a:ext cx="504825" cy="504825"/>
          </a:xfrm>
          <a:prstGeom prst="actionButtonHome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9538" y="4992469"/>
            <a:ext cx="88820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dirty="0" smtClean="0">
                <a:solidFill>
                  <a:srgbClr val="FF0000"/>
                </a:solidFill>
                <a:latin typeface="Albertus MT" pitchFamily="34" charset="0"/>
              </a:rPr>
              <a:t>John W. Lavelle Preparatory Charter School</a:t>
            </a:r>
            <a:endParaRPr lang="en-US" sz="3600" dirty="0">
              <a:solidFill>
                <a:srgbClr val="FF0000"/>
              </a:solidFill>
              <a:latin typeface="Albertu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98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228600" y="1981200"/>
            <a:ext cx="8763000" cy="9628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1 -    12      14      17     19 </a:t>
            </a:r>
            <a:endParaRPr kumimoji="0" lang="en-US" sz="5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117765" y="76200"/>
            <a:ext cx="8915400" cy="990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342900" lvl="0" indent="-342900" algn="ctr" rtl="1">
              <a:spcBef>
                <a:spcPct val="20000"/>
              </a:spcBef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( 1 )    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" name="Rectangle 3"/>
          <p:cNvSpPr txBox="1">
            <a:spLocks noRot="1" noChangeArrowheads="1"/>
          </p:cNvSpPr>
          <p:nvPr/>
        </p:nvSpPr>
        <p:spPr>
          <a:xfrm>
            <a:off x="290946" y="1219200"/>
            <a:ext cx="8624454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342900" marR="0" lvl="0" indent="-342900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Listen and write the number on your sheet: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6" name="Rectangle 3"/>
          <p:cNvSpPr txBox="1">
            <a:spLocks noRot="1" noChangeArrowheads="1"/>
          </p:cNvSpPr>
          <p:nvPr/>
        </p:nvSpPr>
        <p:spPr>
          <a:xfrm>
            <a:off x="304800" y="2923309"/>
            <a:ext cx="8763000" cy="9628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2 -    73     25      35      41</a:t>
            </a:r>
            <a:endParaRPr kumimoji="0" lang="en-US" sz="5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7" name="Rectangle 3"/>
          <p:cNvSpPr txBox="1">
            <a:spLocks noRot="1" noChangeArrowheads="1"/>
          </p:cNvSpPr>
          <p:nvPr/>
        </p:nvSpPr>
        <p:spPr>
          <a:xfrm>
            <a:off x="381000" y="3733800"/>
            <a:ext cx="8763000" cy="9628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3 -    85     59      56      65</a:t>
            </a:r>
            <a:endParaRPr kumimoji="0" lang="en-US" sz="5400" b="0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8" name="Rectangle 3"/>
          <p:cNvSpPr txBox="1">
            <a:spLocks noRot="1" noChangeArrowheads="1"/>
          </p:cNvSpPr>
          <p:nvPr/>
        </p:nvSpPr>
        <p:spPr>
          <a:xfrm>
            <a:off x="117765" y="4599709"/>
            <a:ext cx="9026235" cy="9628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4 -   134   166    217    314</a:t>
            </a:r>
            <a:endParaRPr kumimoji="0" lang="en-US" sz="5400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9" name="Rectangle 3"/>
          <p:cNvSpPr txBox="1">
            <a:spLocks noRot="1" noChangeArrowheads="1"/>
          </p:cNvSpPr>
          <p:nvPr/>
        </p:nvSpPr>
        <p:spPr>
          <a:xfrm>
            <a:off x="152400" y="5590309"/>
            <a:ext cx="9026235" cy="9628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5 -   652   984    774    974</a:t>
            </a:r>
            <a:endParaRPr kumimoji="0" lang="en-US" sz="5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3621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228600" y="1981200"/>
            <a:ext cx="8763000" cy="9628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1 -    17     27      37      47</a:t>
            </a:r>
            <a:endParaRPr kumimoji="0" lang="en-US" sz="5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117765" y="76200"/>
            <a:ext cx="8915400" cy="990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342900" lvl="0" indent="-342900" algn="ctr" rtl="1">
              <a:spcBef>
                <a:spcPct val="20000"/>
              </a:spcBef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( 2 )    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" name="Rectangle 3"/>
          <p:cNvSpPr txBox="1">
            <a:spLocks noRot="1" noChangeArrowheads="1"/>
          </p:cNvSpPr>
          <p:nvPr/>
        </p:nvSpPr>
        <p:spPr>
          <a:xfrm>
            <a:off x="228600" y="1219200"/>
            <a:ext cx="8624454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342900" marR="0" lvl="0" indent="-342900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Listen and write the number on your sheet: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6" name="Rectangle 3"/>
          <p:cNvSpPr txBox="1">
            <a:spLocks noRot="1" noChangeArrowheads="1"/>
          </p:cNvSpPr>
          <p:nvPr/>
        </p:nvSpPr>
        <p:spPr>
          <a:xfrm>
            <a:off x="304800" y="2923309"/>
            <a:ext cx="8763000" cy="9628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2 -    69     55      66      86</a:t>
            </a:r>
            <a:endParaRPr kumimoji="0" lang="en-US" sz="5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7" name="Rectangle 3"/>
          <p:cNvSpPr txBox="1">
            <a:spLocks noRot="1" noChangeArrowheads="1"/>
          </p:cNvSpPr>
          <p:nvPr/>
        </p:nvSpPr>
        <p:spPr>
          <a:xfrm>
            <a:off x="381000" y="3733800"/>
            <a:ext cx="8763000" cy="9628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3 -    45     52      24      42</a:t>
            </a:r>
            <a:endParaRPr kumimoji="0" lang="en-US" sz="5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8" name="Rectangle 3"/>
          <p:cNvSpPr txBox="1">
            <a:spLocks noRot="1" noChangeArrowheads="1"/>
          </p:cNvSpPr>
          <p:nvPr/>
        </p:nvSpPr>
        <p:spPr>
          <a:xfrm>
            <a:off x="117765" y="4599709"/>
            <a:ext cx="9026235" cy="9628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4 -   653   365    563    536</a:t>
            </a:r>
            <a:endParaRPr kumimoji="0" lang="en-US" sz="5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9" name="Rectangle 3"/>
          <p:cNvSpPr txBox="1">
            <a:spLocks noRot="1" noChangeArrowheads="1"/>
          </p:cNvSpPr>
          <p:nvPr/>
        </p:nvSpPr>
        <p:spPr>
          <a:xfrm>
            <a:off x="152400" y="5590309"/>
            <a:ext cx="9026235" cy="9628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5 -   7        6         8        9</a:t>
            </a:r>
            <a:endParaRPr kumimoji="0" lang="en-US" sz="5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6389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228600" y="1981200"/>
            <a:ext cx="8763000" cy="9628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1 -    </a:t>
            </a:r>
            <a:r>
              <a:rPr lang="en-US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kumimoji="0" lang="en-US" sz="5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117765" y="76200"/>
            <a:ext cx="8915400" cy="990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342900" lvl="0" indent="-342900" algn="ctr" rtl="1">
              <a:spcBef>
                <a:spcPct val="20000"/>
              </a:spcBef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 </a:t>
            </a:r>
            <a:r>
              <a:rPr lang="en-US" sz="5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 sz="5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)    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" name="Rectangle 3"/>
          <p:cNvSpPr txBox="1">
            <a:spLocks noRot="1" noChangeArrowheads="1"/>
          </p:cNvSpPr>
          <p:nvPr/>
        </p:nvSpPr>
        <p:spPr>
          <a:xfrm>
            <a:off x="290946" y="1219200"/>
            <a:ext cx="8624454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342900" marR="0" lvl="0" indent="-342900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Listen and write the number on your sheet: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6" name="Rectangle 3"/>
          <p:cNvSpPr txBox="1">
            <a:spLocks noRot="1" noChangeArrowheads="1"/>
          </p:cNvSpPr>
          <p:nvPr/>
        </p:nvSpPr>
        <p:spPr>
          <a:xfrm>
            <a:off x="304800" y="2923309"/>
            <a:ext cx="8763000" cy="9628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2 -    </a:t>
            </a: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kumimoji="0" lang="en-US" sz="5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7" name="Rectangle 3"/>
          <p:cNvSpPr txBox="1">
            <a:spLocks noRot="1" noChangeArrowheads="1"/>
          </p:cNvSpPr>
          <p:nvPr/>
        </p:nvSpPr>
        <p:spPr>
          <a:xfrm>
            <a:off x="381000" y="3733800"/>
            <a:ext cx="8763000" cy="9628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3 -    </a:t>
            </a:r>
            <a:r>
              <a:rPr lang="en-US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kumimoji="0" lang="en-US" sz="5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8" name="Rectangle 3"/>
          <p:cNvSpPr txBox="1">
            <a:spLocks noRot="1" noChangeArrowheads="1"/>
          </p:cNvSpPr>
          <p:nvPr/>
        </p:nvSpPr>
        <p:spPr>
          <a:xfrm>
            <a:off x="117765" y="4599709"/>
            <a:ext cx="9026235" cy="9628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4 -   </a:t>
            </a: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kumimoji="0" lang="en-US" sz="5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9" name="Rectangle 3"/>
          <p:cNvSpPr txBox="1">
            <a:spLocks noRot="1" noChangeArrowheads="1"/>
          </p:cNvSpPr>
          <p:nvPr/>
        </p:nvSpPr>
        <p:spPr>
          <a:xfrm>
            <a:off x="152400" y="5590309"/>
            <a:ext cx="9026235" cy="9628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5 -   </a:t>
            </a:r>
            <a:r>
              <a:rPr lang="en-US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kumimoji="0" lang="en-US" sz="5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3279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304800" y="1627909"/>
            <a:ext cx="8686800" cy="13438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خمسة                          40 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noProof="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ثلاثة عشر                     </a:t>
            </a:r>
            <a:r>
              <a:rPr lang="ar-SA" sz="6000" noProof="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67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أربعون                       120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noProof="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ar-SA" sz="6000" noProof="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سبعة و ستون                  5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مائة و عشرون               13</a:t>
            </a:r>
            <a:endParaRPr lang="en-US" sz="6000" noProof="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5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kumimoji="0" lang="en-US" sz="5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152400" y="76200"/>
            <a:ext cx="89154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342900" lvl="0" indent="-342900" algn="ctr" rtl="1">
              <a:spcBef>
                <a:spcPct val="20000"/>
              </a:spcBef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 </a:t>
            </a:r>
            <a:r>
              <a:rPr lang="en-US" sz="5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r>
              <a:rPr lang="en-US" sz="5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)    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" name="Rectangle 3"/>
          <p:cNvSpPr txBox="1">
            <a:spLocks noRot="1" noChangeArrowheads="1"/>
          </p:cNvSpPr>
          <p:nvPr/>
        </p:nvSpPr>
        <p:spPr>
          <a:xfrm>
            <a:off x="304800" y="990600"/>
            <a:ext cx="8624454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sz="5400" b="1" noProof="0" dirty="0" smtClean="0">
                <a:solidFill>
                  <a:srgbClr val="FF0000"/>
                </a:solidFill>
              </a:rPr>
              <a:t>Match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3168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-76200" y="2057400"/>
            <a:ext cx="9067800" cy="13438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noProof="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1-  تسعة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2- خمسة و خمسون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noProof="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3- سبعة و تسعون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4- أربعمائة و اثنان و ستون</a:t>
            </a:r>
            <a:endParaRPr lang="en-US" sz="6000" noProof="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5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kumimoji="0" lang="en-US" sz="540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117765" y="76200"/>
            <a:ext cx="8915400" cy="990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342900" lvl="0" indent="-342900" algn="ctr" rtl="1">
              <a:spcBef>
                <a:spcPct val="20000"/>
              </a:spcBef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( 5 )    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" name="Rectangle 3"/>
          <p:cNvSpPr txBox="1">
            <a:spLocks noRot="1" noChangeArrowheads="1"/>
          </p:cNvSpPr>
          <p:nvPr/>
        </p:nvSpPr>
        <p:spPr>
          <a:xfrm>
            <a:off x="138546" y="1219200"/>
            <a:ext cx="8853054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342900" marR="0" lvl="0" indent="-342900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Read and write the numbers in figures: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6" name="Rectangle 3"/>
          <p:cNvSpPr txBox="1">
            <a:spLocks noRot="1" noChangeArrowheads="1"/>
          </p:cNvSpPr>
          <p:nvPr/>
        </p:nvSpPr>
        <p:spPr>
          <a:xfrm>
            <a:off x="0" y="3380509"/>
            <a:ext cx="9067800" cy="1343891"/>
          </a:xfrm>
          <a:prstGeom prst="rect">
            <a:avLst/>
          </a:prstGeom>
        </p:spPr>
        <p:txBody>
          <a:bodyPr/>
          <a:lstStyle/>
          <a:p>
            <a:pPr marL="342900" marR="0" lvl="0" indent="-342900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en-US" sz="6000" noProof="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5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kumimoji="0" lang="en-US" sz="540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7" name="Rectangle 3"/>
          <p:cNvSpPr txBox="1">
            <a:spLocks noRot="1" noChangeArrowheads="1"/>
          </p:cNvSpPr>
          <p:nvPr/>
        </p:nvSpPr>
        <p:spPr>
          <a:xfrm>
            <a:off x="0" y="4142509"/>
            <a:ext cx="9296400" cy="1343891"/>
          </a:xfrm>
          <a:prstGeom prst="rect">
            <a:avLst/>
          </a:prstGeom>
        </p:spPr>
        <p:txBody>
          <a:bodyPr/>
          <a:lstStyle/>
          <a:p>
            <a:pPr marL="342900" marR="0" lvl="0" indent="-342900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en-US" sz="6000" noProof="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5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kumimoji="0" lang="en-US" sz="540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3656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1905000" y="3429000"/>
            <a:ext cx="5562600" cy="1343891"/>
          </a:xfrm>
          <a:prstGeom prst="rect">
            <a:avLst/>
          </a:prstGeom>
        </p:spPr>
        <p:txBody>
          <a:bodyPr/>
          <a:lstStyle/>
          <a:p>
            <a:pPr marL="342900" marR="0" lvl="0" indent="-342900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752 - 318 - 9046</a:t>
            </a:r>
            <a:endParaRPr lang="en-US" sz="6000" noProof="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5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kumimoji="0" lang="en-US" sz="5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117765" y="76200"/>
            <a:ext cx="8915400" cy="990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342900" lvl="0" indent="-342900" algn="ctr" rtl="1">
              <a:spcBef>
                <a:spcPct val="20000"/>
              </a:spcBef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 </a:t>
            </a:r>
            <a:r>
              <a:rPr lang="en-US" sz="5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  <a:r>
              <a:rPr lang="en-US" sz="5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)    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" name="Rectangle 3"/>
          <p:cNvSpPr txBox="1">
            <a:spLocks noRot="1" noChangeArrowheads="1"/>
          </p:cNvSpPr>
          <p:nvPr/>
        </p:nvSpPr>
        <p:spPr>
          <a:xfrm>
            <a:off x="138546" y="1219200"/>
            <a:ext cx="8853054" cy="1447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342900" marR="0" lvl="0" indent="-342900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Write the following telephone number in Arabic: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6970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76200" y="2237509"/>
            <a:ext cx="9144000" cy="13438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6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ar-SA" sz="6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+ 30 =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6 4 + 18 =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5  +  9 =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8  +  12  =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ar-SA" sz="60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6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en-US" sz="6000" noProof="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ar-SA" sz="5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kumimoji="0" lang="en-US" sz="5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117765" y="76200"/>
            <a:ext cx="8915400" cy="990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342900" lvl="0" indent="-342900" algn="ctr" rtl="1">
              <a:spcBef>
                <a:spcPct val="20000"/>
              </a:spcBef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( 6 )    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" name="Rectangle 3"/>
          <p:cNvSpPr txBox="1">
            <a:spLocks noRot="1" noChangeArrowheads="1"/>
          </p:cNvSpPr>
          <p:nvPr/>
        </p:nvSpPr>
        <p:spPr>
          <a:xfrm>
            <a:off x="290946" y="1219200"/>
            <a:ext cx="8624454" cy="990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342900" marR="0" lvl="0" indent="-342900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+mn-cs"/>
              </a:rPr>
              <a:t>Do the following sums:</a:t>
            </a:r>
          </a:p>
        </p:txBody>
      </p:sp>
    </p:spTree>
    <p:extLst>
      <p:ext uri="{BB962C8B-B14F-4D97-AF65-F5344CB8AC3E}">
        <p14:creationId xmlns:p14="http://schemas.microsoft.com/office/powerpoint/2010/main" val="297833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3967</TotalTime>
  <Words>338</Words>
  <Application>Microsoft Office PowerPoint</Application>
  <PresentationFormat>On-screen Show (4:3)</PresentationFormat>
  <Paragraphs>86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53</cp:revision>
  <dcterms:created xsi:type="dcterms:W3CDTF">2006-08-16T00:00:00Z</dcterms:created>
  <dcterms:modified xsi:type="dcterms:W3CDTF">2017-01-18T20:26:45Z</dcterms:modified>
</cp:coreProperties>
</file>