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57" r:id="rId11"/>
    <p:sldId id="273" r:id="rId12"/>
    <p:sldId id="278" r:id="rId13"/>
    <p:sldId id="274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66F2-86C5-0D4B-AAEF-8536F8275FC2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C991-69A9-BA49-9939-1B297C22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3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66F2-86C5-0D4B-AAEF-8536F8275FC2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C991-69A9-BA49-9939-1B297C22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44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66F2-86C5-0D4B-AAEF-8536F8275FC2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C991-69A9-BA49-9939-1B297C22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3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66F2-86C5-0D4B-AAEF-8536F8275FC2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C991-69A9-BA49-9939-1B297C22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2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66F2-86C5-0D4B-AAEF-8536F8275FC2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C991-69A9-BA49-9939-1B297C22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5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66F2-86C5-0D4B-AAEF-8536F8275FC2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C991-69A9-BA49-9939-1B297C22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66F2-86C5-0D4B-AAEF-8536F8275FC2}" type="datetimeFigureOut">
              <a:rPr lang="en-US" smtClean="0"/>
              <a:t>1/22/15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C991-69A9-BA49-9939-1B297C22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2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66F2-86C5-0D4B-AAEF-8536F8275FC2}" type="datetimeFigureOut">
              <a:rPr lang="en-US" smtClean="0"/>
              <a:t>1/22/15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C991-69A9-BA49-9939-1B297C22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3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66F2-86C5-0D4B-AAEF-8536F8275FC2}" type="datetimeFigureOut">
              <a:rPr lang="en-US" smtClean="0"/>
              <a:t>1/22/15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C991-69A9-BA49-9939-1B297C22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8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66F2-86C5-0D4B-AAEF-8536F8275FC2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C991-69A9-BA49-9939-1B297C22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66F2-86C5-0D4B-AAEF-8536F8275FC2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C991-69A9-BA49-9939-1B297C22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2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E66F2-86C5-0D4B-AAEF-8536F8275FC2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7C991-69A9-BA49-9939-1B297C22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2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1470025"/>
          </a:xfrm>
        </p:spPr>
        <p:txBody>
          <a:bodyPr/>
          <a:lstStyle/>
          <a:p>
            <a:r>
              <a:rPr lang="ar-sa" dirty="0" smtClean="0"/>
              <a:t>التحية والمقابلات</a:t>
            </a:r>
            <a:br>
              <a:rPr lang="ar-sa" dirty="0" smtClean="0"/>
            </a:br>
            <a:r>
              <a:rPr lang="en-US" dirty="0" smtClean="0"/>
              <a:t>Meetings and interviews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7244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By Ahmed Mohamed</a:t>
            </a:r>
          </a:p>
          <a:p>
            <a:r>
              <a:rPr lang="en-US" dirty="0" smtClean="0"/>
              <a:t>Watertown middle school, Watertown, </a:t>
            </a:r>
            <a:r>
              <a:rPr lang="en-US" dirty="0" smtClean="0"/>
              <a:t>MA</a:t>
            </a:r>
          </a:p>
          <a:p>
            <a:r>
              <a:rPr lang="en-US" dirty="0" smtClean="0"/>
              <a:t>TCLP 2014 - 2015</a:t>
            </a:r>
            <a:endParaRPr lang="en-US" dirty="0"/>
          </a:p>
        </p:txBody>
      </p:sp>
      <p:pic>
        <p:nvPicPr>
          <p:cNvPr id="4" name="Picture 4" descr="fcb51c72a37552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7010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139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5684" y="4579744"/>
            <a:ext cx="70585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b="1" dirty="0" smtClean="0"/>
              <a:t>كم عمرك</a:t>
            </a:r>
            <a:r>
              <a:rPr lang="ar-sa" sz="3200" b="1" dirty="0"/>
              <a:t>؟</a:t>
            </a:r>
            <a:r>
              <a:rPr lang="en-US" sz="3200" b="1" dirty="0" smtClean="0"/>
              <a:t>                       </a:t>
            </a:r>
            <a:r>
              <a:rPr lang="ar-sa" sz="3200" b="1" dirty="0" smtClean="0"/>
              <a:t> </a:t>
            </a:r>
            <a:r>
              <a:rPr lang="en-US" sz="3200" b="1" dirty="0" err="1" smtClean="0"/>
              <a:t>KamUmrouka</a:t>
            </a:r>
            <a:r>
              <a:rPr lang="en-US" sz="3200" b="1" dirty="0" smtClean="0"/>
              <a:t> </a:t>
            </a:r>
            <a:endParaRPr lang="ar-sa" sz="3200" b="1" dirty="0" smtClean="0"/>
          </a:p>
          <a:p>
            <a:pPr algn="ctr"/>
            <a:r>
              <a:rPr lang="ar-sa" sz="3200" b="1" dirty="0" smtClean="0"/>
              <a:t>عمري ١٢ سنة.    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Umrry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Ethna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ashra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sannah</a:t>
            </a:r>
            <a:endParaRPr lang="en-US" sz="3200" b="1" dirty="0"/>
          </a:p>
        </p:txBody>
      </p:sp>
      <p:pic>
        <p:nvPicPr>
          <p:cNvPr id="5" name="Picture 4" descr="FW12_HowOldAreYou_GIRL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05" y="244642"/>
            <a:ext cx="8128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798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159" y="4965659"/>
            <a:ext cx="87162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400" b="1" dirty="0" smtClean="0"/>
              <a:t>ما وظيفتك؟</a:t>
            </a:r>
            <a:r>
              <a:rPr lang="en-US" sz="4400" b="1" dirty="0" smtClean="0"/>
              <a:t> ?</a:t>
            </a:r>
            <a:r>
              <a:rPr lang="en-US" sz="4400" b="1" dirty="0" err="1" smtClean="0"/>
              <a:t>Maa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Wazeefatak</a:t>
            </a:r>
            <a:r>
              <a:rPr lang="en-US" sz="4400" b="1" dirty="0" smtClean="0"/>
              <a:t> </a:t>
            </a:r>
            <a:endParaRPr lang="ar-sa" sz="4400" b="1" dirty="0" smtClean="0"/>
          </a:p>
          <a:p>
            <a:pPr algn="r"/>
            <a:r>
              <a:rPr lang="ar-sa" sz="4400" b="1" dirty="0" smtClean="0"/>
              <a:t>أنا طالب. 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Aanna</a:t>
            </a:r>
            <a:r>
              <a:rPr lang="en-US" sz="4400" b="1" dirty="0" smtClean="0"/>
              <a:t>  </a:t>
            </a:r>
            <a:r>
              <a:rPr lang="en-US" sz="4400" b="1" dirty="0" err="1" smtClean="0"/>
              <a:t>Taleb</a:t>
            </a:r>
            <a:endParaRPr lang="en-US" sz="4400" b="1" dirty="0"/>
          </a:p>
        </p:txBody>
      </p:sp>
      <p:pic>
        <p:nvPicPr>
          <p:cNvPr id="2" name="Picture 1" descr="icon_quiz-whats-your-on-the-job-person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63" y="307474"/>
            <a:ext cx="7914105" cy="464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07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159" y="5410741"/>
            <a:ext cx="8716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 smtClean="0"/>
              <a:t>ما وظيفتة أبوك؟</a:t>
            </a:r>
            <a:r>
              <a:rPr lang="en-US" sz="2400" b="1" dirty="0" smtClean="0"/>
              <a:t>                       </a:t>
            </a:r>
            <a:r>
              <a:rPr lang="ar-sa" sz="2400" b="1" dirty="0" smtClean="0"/>
              <a:t> </a:t>
            </a:r>
            <a:r>
              <a:rPr lang="en-US" sz="2400" b="1" dirty="0" smtClean="0"/>
              <a:t>?</a:t>
            </a:r>
            <a:r>
              <a:rPr lang="en-US" sz="2400" b="1" dirty="0" err="1" smtClean="0"/>
              <a:t>Maa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Wazeefat</a:t>
            </a:r>
            <a:r>
              <a:rPr lang="ar-sa" sz="2400" b="1" dirty="0" smtClean="0"/>
              <a:t> </a:t>
            </a:r>
            <a:r>
              <a:rPr lang="en-US" sz="2400" b="1" dirty="0" err="1" smtClean="0"/>
              <a:t>Abok</a:t>
            </a:r>
            <a:r>
              <a:rPr lang="en-US" sz="2400" b="1" dirty="0" smtClean="0"/>
              <a:t> </a:t>
            </a:r>
            <a:endParaRPr lang="ar-sa" sz="2400" b="1" dirty="0" smtClean="0"/>
          </a:p>
          <a:p>
            <a:pPr algn="ctr"/>
            <a:r>
              <a:rPr lang="ar-sa" sz="2400" b="1" dirty="0" smtClean="0"/>
              <a:t>أبي معلم.   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AbbyAbby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Moaleem</a:t>
            </a:r>
            <a:endParaRPr lang="en-US" sz="2400" b="1" dirty="0"/>
          </a:p>
        </p:txBody>
      </p:sp>
      <p:pic>
        <p:nvPicPr>
          <p:cNvPr id="2" name="Picture 1" descr="family-795x38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33" y="334211"/>
            <a:ext cx="8315156" cy="474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62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316" y="5287630"/>
            <a:ext cx="8515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 smtClean="0"/>
              <a:t>ما هي مادتك المفضلة؟</a:t>
            </a:r>
            <a:r>
              <a:rPr lang="en-US" sz="2400" b="1" dirty="0" smtClean="0"/>
              <a:t> ?</a:t>
            </a:r>
            <a:r>
              <a:rPr lang="en-US" sz="2400" b="1" dirty="0" err="1" smtClean="0"/>
              <a:t>Maa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hea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madatak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almofadala</a:t>
            </a:r>
            <a:r>
              <a:rPr lang="en-US" sz="2400" b="1" dirty="0" smtClean="0"/>
              <a:t> </a:t>
            </a:r>
            <a:endParaRPr lang="ar-sa" sz="2400" b="1" dirty="0" smtClean="0"/>
          </a:p>
          <a:p>
            <a:pPr algn="ctr"/>
            <a:r>
              <a:rPr lang="ar-sa" sz="2400" b="1" dirty="0" smtClean="0"/>
              <a:t>مادتي المفضلة هي اللغة العربية. </a:t>
            </a:r>
            <a:r>
              <a:rPr lang="en-US" sz="2400" b="1" dirty="0" err="1" smtClean="0"/>
              <a:t>Madaty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Almofadala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hea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Alugha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Alaarabia</a:t>
            </a:r>
            <a:endParaRPr lang="en-US" sz="2400" b="1" dirty="0"/>
          </a:p>
        </p:txBody>
      </p:sp>
      <p:pic>
        <p:nvPicPr>
          <p:cNvPr id="2" name="Picture 1" descr="favorite-classes-wordclou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53" y="267368"/>
            <a:ext cx="8234945" cy="459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07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684" y="5102527"/>
            <a:ext cx="87162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 smtClean="0"/>
              <a:t>ما هو طعامك المفضل؟</a:t>
            </a:r>
            <a:r>
              <a:rPr lang="en-US" sz="2800" b="1" dirty="0" smtClean="0"/>
              <a:t> ?</a:t>
            </a:r>
            <a:r>
              <a:rPr lang="en-US" sz="2800" b="1" dirty="0" err="1" smtClean="0"/>
              <a:t>Maa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hoa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Tamak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almofadal</a:t>
            </a:r>
            <a:endParaRPr lang="ar-sa" sz="2800" b="1" dirty="0" smtClean="0"/>
          </a:p>
          <a:p>
            <a:pPr algn="ctr"/>
            <a:r>
              <a:rPr lang="ar-sa" sz="2800" b="1" dirty="0" smtClean="0"/>
              <a:t>طعامي المفضل هو الدجاج. </a:t>
            </a:r>
            <a:r>
              <a:rPr lang="en-US" sz="2800" b="1" dirty="0" err="1" smtClean="0"/>
              <a:t>TammTammay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Almofadal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hoa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Aldagag</a:t>
            </a:r>
            <a:endParaRPr lang="en-US" sz="2800" b="1" dirty="0"/>
          </a:p>
        </p:txBody>
      </p:sp>
      <p:pic>
        <p:nvPicPr>
          <p:cNvPr id="2" name="Picture 1" descr="polls_food_fast_4206_848583_poll_xlarge_xlarge_xlarg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95" y="120316"/>
            <a:ext cx="7472947" cy="450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09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52400" y="1428485"/>
            <a:ext cx="87630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rtl="1" eaLnBrk="0" hangingPunct="0"/>
            <a:r>
              <a:rPr lang="ar-EG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السلام عليكم</a:t>
            </a:r>
          </a:p>
          <a:p>
            <a:pPr algn="ctr" rtl="1" eaLnBrk="0" hangingPunct="0"/>
            <a:r>
              <a:rPr lang="ar-EG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peace be upon you</a:t>
            </a:r>
            <a:r>
              <a:rPr lang="ar-EG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</a:t>
            </a:r>
          </a:p>
          <a:p>
            <a:pPr algn="ctr" rtl="1" eaLnBrk="0" hangingPunct="0"/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assalamu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Alaykom</a:t>
            </a:r>
            <a:endParaRPr lang="ar-EG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1232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259499" y="1676400"/>
            <a:ext cx="8980599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EG" sz="6600" b="1" dirty="0" smtClean="0">
                <a:latin typeface="Calibri" pitchFamily="34" charset="0"/>
              </a:rPr>
              <a:t>و </a:t>
            </a:r>
            <a:r>
              <a:rPr lang="ar-EG" sz="6600" b="1" dirty="0">
                <a:latin typeface="Calibri" pitchFamily="34" charset="0"/>
              </a:rPr>
              <a:t>عليكم </a:t>
            </a:r>
            <a:r>
              <a:rPr lang="ar-EG" sz="6600" b="1" dirty="0" smtClean="0">
                <a:latin typeface="Calibri" pitchFamily="34" charset="0"/>
              </a:rPr>
              <a:t>السلام</a:t>
            </a:r>
          </a:p>
          <a:p>
            <a:pPr algn="ctr"/>
            <a:r>
              <a:rPr lang="ar-EG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(peace be upon you too)</a:t>
            </a:r>
            <a:endParaRPr lang="ar-EG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en-US" sz="5400" b="1" dirty="0" err="1" smtClean="0"/>
              <a:t>Wa</a:t>
            </a:r>
            <a:r>
              <a:rPr lang="en-US" sz="5400" b="1" dirty="0" smtClean="0"/>
              <a:t> </a:t>
            </a:r>
            <a:r>
              <a:rPr lang="en-US" sz="5400" b="1" dirty="0" err="1"/>
              <a:t>Alekom</a:t>
            </a:r>
            <a:r>
              <a:rPr lang="en-US" sz="5400" b="1" dirty="0"/>
              <a:t> </a:t>
            </a:r>
            <a:r>
              <a:rPr lang="en-US" sz="5400" b="1" dirty="0" err="1"/>
              <a:t>Assalam</a:t>
            </a: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26920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27345" y="457200"/>
            <a:ext cx="805465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صباح الخير </a:t>
            </a:r>
            <a:r>
              <a:rPr lang="en-US" sz="8000" b="1" dirty="0"/>
              <a:t>   </a:t>
            </a:r>
          </a:p>
          <a:p>
            <a:pPr algn="ctr"/>
            <a:r>
              <a:rPr lang="en-US" sz="8000" b="1" dirty="0"/>
              <a:t>(good morning</a:t>
            </a:r>
            <a:r>
              <a:rPr lang="ar-EG" sz="8000" b="1" dirty="0"/>
              <a:t> </a:t>
            </a:r>
            <a:r>
              <a:rPr lang="en-US" sz="8000" b="1" dirty="0" smtClean="0"/>
              <a:t>)</a:t>
            </a:r>
            <a:endParaRPr lang="ar-EG" sz="8000" b="1" dirty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897259" y="3276600"/>
            <a:ext cx="748474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0" b="1" dirty="0" err="1"/>
              <a:t>sabaHu</a:t>
            </a:r>
            <a:r>
              <a:rPr lang="en-US" sz="8000" b="1" dirty="0"/>
              <a:t> </a:t>
            </a:r>
            <a:r>
              <a:rPr lang="en-US" sz="8000" b="1" dirty="0" err="1"/>
              <a:t>alkhair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31246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204469" y="554182"/>
            <a:ext cx="866134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EG" sz="9600" b="1" dirty="0"/>
              <a:t>صباح </a:t>
            </a:r>
            <a:r>
              <a:rPr lang="ar-EG" sz="9600" b="1" dirty="0" smtClean="0"/>
              <a:t>النور</a:t>
            </a:r>
          </a:p>
          <a:p>
            <a:pPr algn="ctr"/>
            <a:r>
              <a:rPr lang="en-US" sz="9600" b="1" dirty="0" smtClean="0"/>
              <a:t>Good morning</a:t>
            </a:r>
            <a:endParaRPr lang="ar-EG" sz="9600" b="1" dirty="0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544304" y="3601170"/>
            <a:ext cx="798167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600" b="1" dirty="0" err="1"/>
              <a:t>sabaHu</a:t>
            </a:r>
            <a:r>
              <a:rPr lang="en-US" sz="9600" b="1" dirty="0"/>
              <a:t> </a:t>
            </a:r>
            <a:r>
              <a:rPr lang="en-US" sz="9600" b="1" dirty="0" err="1"/>
              <a:t>anor</a:t>
            </a:r>
            <a:r>
              <a:rPr lang="en-US" sz="9600" b="1" dirty="0"/>
              <a:t> 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3330949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609600" y="704433"/>
            <a:ext cx="7931716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ar-EG" sz="8800" b="1" dirty="0"/>
              <a:t>مساء الخير</a:t>
            </a:r>
          </a:p>
          <a:p>
            <a:pPr algn="ctr"/>
            <a:r>
              <a:rPr lang="ar-EG" sz="8800" b="1" dirty="0"/>
              <a:t>) </a:t>
            </a:r>
            <a:r>
              <a:rPr lang="en-US" sz="8800" b="1" dirty="0"/>
              <a:t>good evening</a:t>
            </a:r>
            <a:r>
              <a:rPr lang="ar-EG" sz="8800" b="1" dirty="0"/>
              <a:t>( 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29141" y="3654761"/>
            <a:ext cx="861485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800" b="1" dirty="0" err="1" smtClean="0"/>
              <a:t>Massa'u</a:t>
            </a:r>
            <a:r>
              <a:rPr lang="en-US" sz="8800" b="1" dirty="0" smtClean="0"/>
              <a:t> </a:t>
            </a:r>
            <a:r>
              <a:rPr lang="en-US" sz="8800" b="1" dirty="0" err="1"/>
              <a:t>alkhair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327735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143000" y="914400"/>
            <a:ext cx="702628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 b="1" dirty="0" smtClean="0"/>
              <a:t>Good evening</a:t>
            </a:r>
          </a:p>
          <a:p>
            <a:pPr algn="ctr"/>
            <a:r>
              <a:rPr lang="ar-EG" sz="8000" b="1" dirty="0" smtClean="0"/>
              <a:t>مساء النور</a:t>
            </a:r>
            <a:endParaRPr lang="ar-EG" sz="8000" b="1" dirty="0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410702" y="3716316"/>
            <a:ext cx="675858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0" b="1" dirty="0" err="1" smtClean="0"/>
              <a:t>Massa'u</a:t>
            </a:r>
            <a:r>
              <a:rPr lang="en-US" sz="8000" b="1" dirty="0" smtClean="0"/>
              <a:t> </a:t>
            </a:r>
            <a:r>
              <a:rPr lang="en-US" sz="8000" b="1" dirty="0" err="1"/>
              <a:t>anor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71562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304800" y="223659"/>
            <a:ext cx="8610600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rtl="1" eaLnBrk="0" hangingPunct="0"/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ما اسمك؟</a:t>
            </a:r>
          </a:p>
          <a:p>
            <a:pPr algn="ctr" rtl="1" eaLnBrk="0" hangingPunct="0"/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</a:t>
            </a:r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(what' your name?</a:t>
            </a:r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 rtl="1" eaLnBrk="0" hangingPunct="0"/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Essmak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?</a:t>
            </a:r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                             </a:t>
            </a:r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اسمي </a:t>
            </a:r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........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 rtl="1" eaLnBrk="0" hangingPunct="0"/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my name is …….</a:t>
            </a:r>
            <a:r>
              <a:rPr lang="ar-E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</a:t>
            </a:r>
            <a:endParaRPr lang="ar-EG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 eaLnBrk="0" hangingPunct="0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Essmy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……………</a:t>
            </a:r>
            <a:endParaRPr lang="ar-E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 rtl="1" eaLnBrk="0" hangingPunct="0"/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</a:t>
            </a:r>
            <a:endParaRPr lang="ar-EG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79" name="Picture 4" descr="viewphoto.as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0"/>
            <a:ext cx="8305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419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228600" y="304800"/>
            <a:ext cx="4572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ar-EG" sz="3600" b="1" dirty="0"/>
              <a:t>كيف حالك؟ </a:t>
            </a:r>
          </a:p>
          <a:p>
            <a:r>
              <a:rPr lang="en-US" sz="3600" b="1" dirty="0"/>
              <a:t>How are you</a:t>
            </a:r>
            <a:r>
              <a:rPr lang="en-US" sz="3600" b="1" dirty="0" smtClean="0"/>
              <a:t>?</a:t>
            </a:r>
          </a:p>
          <a:p>
            <a:r>
              <a:rPr lang="en-US" sz="3600" b="1" dirty="0" err="1" smtClean="0"/>
              <a:t>Kaefa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Halak</a:t>
            </a:r>
            <a:r>
              <a:rPr lang="en-US" sz="3600" b="1" dirty="0" smtClean="0"/>
              <a:t>?</a:t>
            </a:r>
            <a:endParaRPr lang="ar-EG" sz="3600" b="1" dirty="0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953000" y="228600"/>
            <a:ext cx="3733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ar-EG" sz="3600" b="1" dirty="0"/>
              <a:t>انا بخير.</a:t>
            </a:r>
          </a:p>
          <a:p>
            <a:r>
              <a:rPr lang="en-US" sz="3600" b="1" dirty="0"/>
              <a:t>I'm fine</a:t>
            </a:r>
            <a:r>
              <a:rPr lang="en-US" sz="3600" b="1" dirty="0" smtClean="0"/>
              <a:t>.</a:t>
            </a:r>
          </a:p>
          <a:p>
            <a:r>
              <a:rPr lang="en-US" sz="3600" b="1" dirty="0" smtClean="0"/>
              <a:t>Anna </a:t>
            </a:r>
            <a:r>
              <a:rPr lang="en-US" sz="3600" b="1" dirty="0" err="1" smtClean="0"/>
              <a:t>Bekhaer</a:t>
            </a:r>
            <a:r>
              <a:rPr lang="en-US" sz="3600" b="1" dirty="0" smtClean="0"/>
              <a:t>.</a:t>
            </a:r>
            <a:endParaRPr lang="ar-EG" sz="3600" b="1" dirty="0"/>
          </a:p>
        </p:txBody>
      </p:sp>
      <p:pic>
        <p:nvPicPr>
          <p:cNvPr id="25604" name="Picture 5" descr="4ha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9126"/>
            <a:ext cx="8382000" cy="430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516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203</Words>
  <Application>Microsoft Macintosh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التحية والمقابلات Meetings and interviews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Watertown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Town of Watertown, MA</dc:creator>
  <cp:lastModifiedBy>Town of Watertown, MA</cp:lastModifiedBy>
  <cp:revision>4</cp:revision>
  <dcterms:created xsi:type="dcterms:W3CDTF">2015-01-23T03:15:16Z</dcterms:created>
  <dcterms:modified xsi:type="dcterms:W3CDTF">2015-01-23T03:46:20Z</dcterms:modified>
</cp:coreProperties>
</file>