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4" r:id="rId3"/>
    <p:sldId id="259" r:id="rId4"/>
    <p:sldId id="257" r:id="rId5"/>
    <p:sldId id="260" r:id="rId6"/>
    <p:sldId id="258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1" r:id="rId16"/>
    <p:sldId id="272" r:id="rId17"/>
    <p:sldId id="274" r:id="rId18"/>
    <p:sldId id="276" r:id="rId19"/>
    <p:sldId id="277" r:id="rId20"/>
    <p:sldId id="279" r:id="rId21"/>
    <p:sldId id="281" r:id="rId22"/>
    <p:sldId id="283" r:id="rId23"/>
    <p:sldId id="285" r:id="rId2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2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173157"/>
            <a:ext cx="7772400" cy="1470025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87716" y="2643182"/>
            <a:ext cx="6670366" cy="175260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2019/8/13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2019/8/13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143768" y="274639"/>
            <a:ext cx="1543032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61513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2019/8/13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2019/8/13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2924181"/>
            <a:ext cx="7772400" cy="1362075"/>
          </a:xfrm>
        </p:spPr>
        <p:txBody>
          <a:bodyPr anchor="t"/>
          <a:lstStyle>
            <a:lvl1pPr algn="l">
              <a:defRPr sz="4400" b="0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85800" y="142874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2019/8/13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2019/8/13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2019/8/13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2019/8/13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2019/8/13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0382" y="1071546"/>
            <a:ext cx="5111750" cy="50497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679083" y="1071546"/>
            <a:ext cx="3008313" cy="34290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2019/8/13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85728"/>
            <a:ext cx="8230993" cy="696626"/>
          </a:xfrm>
        </p:spPr>
        <p:txBody>
          <a:bodyPr anchor="ctr"/>
          <a:lstStyle>
            <a:lvl1pPr algn="ctr">
              <a:defRPr sz="36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001024" y="642918"/>
            <a:ext cx="785818" cy="4572032"/>
          </a:xfrm>
        </p:spPr>
        <p:txBody>
          <a:bodyPr vert="eaVert" anchor="ctr"/>
          <a:lstStyle>
            <a:lvl1pPr algn="l">
              <a:defRPr sz="24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42922" y="541340"/>
            <a:ext cx="6415094" cy="5459428"/>
          </a:xfrm>
          <a:prstGeom prst="roundRect">
            <a:avLst>
              <a:gd name="adj" fmla="val 4800"/>
            </a:avLst>
          </a:prstGeom>
          <a:solidFill>
            <a:schemeClr val="accent1">
              <a:tint val="20000"/>
            </a:schemeClr>
          </a:solidFill>
          <a:ln w="38100">
            <a:gradFill flip="none" rotWithShape="1">
              <a:gsLst>
                <a:gs pos="0">
                  <a:schemeClr val="accent1">
                    <a:alpha val="50000"/>
                  </a:schemeClr>
                </a:gs>
                <a:gs pos="100000">
                  <a:schemeClr val="accent1">
                    <a:tint val="20000"/>
                  </a:schemeClr>
                </a:gs>
              </a:gsLst>
              <a:lin ang="16200000" scaled="1"/>
              <a:tileRect/>
            </a:gradFill>
          </a:ln>
          <a:effectLst>
            <a:outerShdw blurRad="76200" dist="38100" dir="5400000" sx="100500" sy="100500" algn="tl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072330" y="1000108"/>
            <a:ext cx="914368" cy="4214842"/>
          </a:xfrm>
        </p:spPr>
        <p:txBody>
          <a:bodyPr vert="eaVert"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2019/8/13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3" cstate="print">
            <a:duotone>
              <a:schemeClr val="accent1"/>
              <a:srgbClr val="FFFFFF"/>
            </a:duotone>
            <a:lum bright="12000" contrast="40000"/>
          </a:blip>
          <a:stretch>
            <a:fillRect/>
          </a:stretch>
        </p:blipFill>
        <p:spPr>
          <a:xfrm>
            <a:off x="6667809" y="4915143"/>
            <a:ext cx="2476191" cy="194285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矩形 9"/>
          <p:cNvSpPr/>
          <p:nvPr/>
        </p:nvSpPr>
        <p:spPr>
          <a:xfrm>
            <a:off x="0" y="0"/>
            <a:ext cx="9144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20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</a:schemeClr>
              </a:gs>
            </a:gsLst>
            <a:lin ang="18900000" scaled="1"/>
            <a:tileRect/>
          </a:gradFill>
          <a:ln w="12700" cap="rnd" cmpd="sng" algn="ctr">
            <a:noFill/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0" y="40951"/>
            <a:ext cx="4572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5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  <a:alpha val="60000"/>
                </a:schemeClr>
              </a:gs>
            </a:gsLst>
            <a:lin ang="8100000" scaled="1"/>
            <a:tileRect/>
          </a:gradFill>
          <a:ln w="12700" cap="rnd" cmpd="sng" algn="ctr">
            <a:noFill/>
            <a:prstDash val="solid"/>
          </a:ln>
          <a:effectLst>
            <a:glow>
              <a:schemeClr val="accent1">
                <a:tint val="100000"/>
                <a:shade val="100000"/>
                <a:hueMod val="100000"/>
                <a:satMod val="100000"/>
              </a:schemeClr>
            </a:glow>
            <a:softEdge rad="127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14" cstate="print">
            <a:duotone>
              <a:schemeClr val="accent1"/>
              <a:srgbClr val="FFFFFF"/>
            </a:duotone>
            <a:lum bright="35000" contrast="40000"/>
          </a:blip>
          <a:stretch>
            <a:fillRect/>
          </a:stretch>
        </p:blipFill>
        <p:spPr>
          <a:xfrm>
            <a:off x="0" y="6420445"/>
            <a:ext cx="9144000" cy="43755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2019/8/13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 2"/>
        <a:buChar char="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 2"/>
        <a:buChar char="³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60000"/>
        <a:buFont typeface="Wingdings 2"/>
        <a:buChar char="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5"/>
        </a:buClr>
        <a:buSzPct val="45000"/>
        <a:buFont typeface="Wingdings 2"/>
        <a:buChar char="¯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67544" y="1052736"/>
            <a:ext cx="8280920" cy="3696003"/>
          </a:xfrm>
        </p:spPr>
        <p:txBody>
          <a:bodyPr>
            <a:noAutofit/>
          </a:bodyPr>
          <a:lstStyle/>
          <a:p>
            <a:pPr algn="ctr"/>
            <a:r>
              <a:rPr lang="en-US" altLang="zh-CN" sz="15000" b="1" dirty="0" smtClean="0">
                <a:latin typeface="方正楷体拼音字库01" pitchFamily="65" charset="-122"/>
                <a:ea typeface="方正楷体拼音字库01" pitchFamily="65" charset="-122"/>
              </a:rPr>
              <a:t>Greeting</a:t>
            </a:r>
            <a:br>
              <a:rPr lang="en-US" altLang="zh-CN" sz="15000" b="1" dirty="0" smtClean="0">
                <a:latin typeface="方正楷体拼音字库01" pitchFamily="65" charset="-122"/>
                <a:ea typeface="方正楷体拼音字库01" pitchFamily="65" charset="-122"/>
              </a:rPr>
            </a:br>
            <a:r>
              <a:rPr lang="zh-CN" altLang="en-US" sz="15000" b="1" dirty="0" smtClean="0">
                <a:latin typeface="方正楷体拼音字库01" pitchFamily="65" charset="-122"/>
                <a:ea typeface="方正楷体拼音字库01" pitchFamily="65" charset="-122"/>
              </a:rPr>
              <a:t>（</a:t>
            </a:r>
            <a:r>
              <a:rPr lang="en-US" altLang="zh-CN" sz="15000" b="1" dirty="0" smtClean="0">
                <a:latin typeface="方正楷体拼音字库01" pitchFamily="65" charset="-122"/>
                <a:ea typeface="方正楷体拼音字库01" pitchFamily="65" charset="-122"/>
              </a:rPr>
              <a:t>1</a:t>
            </a:r>
            <a:r>
              <a:rPr lang="zh-CN" altLang="en-US" sz="15000" b="1" dirty="0" smtClean="0">
                <a:latin typeface="方正楷体拼音字库01" pitchFamily="65" charset="-122"/>
                <a:ea typeface="方正楷体拼音字库01" pitchFamily="65" charset="-122"/>
              </a:rPr>
              <a:t>）</a:t>
            </a:r>
            <a:endParaRPr lang="zh-CN" altLang="en-US" sz="15000" b="1" dirty="0">
              <a:latin typeface="方正楷体拼音字库01" pitchFamily="65" charset="-122"/>
              <a:ea typeface="方正楷体拼音字库01" pitchFamily="65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5544616"/>
          </a:xfrm>
        </p:spPr>
        <p:txBody>
          <a:bodyPr>
            <a:noAutofit/>
          </a:bodyPr>
          <a:lstStyle/>
          <a:p>
            <a:r>
              <a:rPr lang="zh-CN" altLang="en-US" sz="26000" b="1" dirty="0" smtClean="0">
                <a:latin typeface="方正楷体拼音字库01" pitchFamily="65" charset="-122"/>
                <a:ea typeface="方正楷体拼音字库01" pitchFamily="65" charset="-122"/>
              </a:rPr>
              <a:t>我</a:t>
            </a:r>
            <a:endParaRPr lang="zh-CN" altLang="en-US" sz="26000" b="1" dirty="0">
              <a:latin typeface="方正楷体拼音字库01" pitchFamily="65" charset="-122"/>
              <a:ea typeface="方正楷体拼音字库01" pitchFamily="65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5544616"/>
          </a:xfrm>
        </p:spPr>
        <p:txBody>
          <a:bodyPr>
            <a:noAutofit/>
          </a:bodyPr>
          <a:lstStyle/>
          <a:p>
            <a:r>
              <a:rPr lang="zh-CN" altLang="en-US" sz="26000" b="1" dirty="0" smtClean="0">
                <a:latin typeface="方正楷体拼音字库01" pitchFamily="65" charset="-122"/>
                <a:ea typeface="方正楷体拼音字库01" pitchFamily="65" charset="-122"/>
              </a:rPr>
              <a:t>叫</a:t>
            </a:r>
            <a:endParaRPr lang="zh-CN" altLang="en-US" sz="26000" b="1" dirty="0">
              <a:latin typeface="方正楷体拼音字库01" pitchFamily="65" charset="-122"/>
              <a:ea typeface="方正楷体拼音字库01" pitchFamily="65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914400" y="332656"/>
            <a:ext cx="8229600" cy="6192688"/>
          </a:xfrm>
        </p:spPr>
        <p:txBody>
          <a:bodyPr>
            <a:noAutofit/>
          </a:bodyPr>
          <a:lstStyle/>
          <a:p>
            <a:r>
              <a:rPr lang="zh-CN" altLang="en-US" sz="26000" b="1" dirty="0" smtClean="0">
                <a:latin typeface="方正楷体拼音字库02" pitchFamily="65" charset="-122"/>
                <a:ea typeface="方正楷体拼音字库02" pitchFamily="65" charset="-122"/>
              </a:rPr>
              <a:t>什</a:t>
            </a:r>
            <a:r>
              <a:rPr lang="zh-CN" altLang="en-US" sz="26000" b="1" dirty="0" smtClean="0">
                <a:latin typeface="方正楷体拼音字库01" pitchFamily="65" charset="-122"/>
                <a:ea typeface="方正楷体拼音字库01" pitchFamily="65" charset="-122"/>
              </a:rPr>
              <a:t>么？</a:t>
            </a:r>
            <a:endParaRPr lang="zh-CN" altLang="en-US" sz="26000" b="1" dirty="0">
              <a:latin typeface="方正楷体拼音字库01" pitchFamily="65" charset="-122"/>
              <a:ea typeface="方正楷体拼音字库01" pitchFamily="65" charset="-122"/>
            </a:endParaRPr>
          </a:p>
        </p:txBody>
      </p:sp>
      <p:pic>
        <p:nvPicPr>
          <p:cNvPr id="12290" name="Picture 2" descr="http://pic.90sjimg.com/design/00/08/16/10/594b0fae9003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60926" y="4221088"/>
            <a:ext cx="2883074" cy="32686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3816424" cy="5544616"/>
          </a:xfrm>
        </p:spPr>
        <p:txBody>
          <a:bodyPr>
            <a:noAutofit/>
          </a:bodyPr>
          <a:lstStyle/>
          <a:p>
            <a:r>
              <a:rPr lang="zh-CN" altLang="en-US" sz="26000" b="1" dirty="0" smtClean="0">
                <a:latin typeface="方正楷体拼音字库01" pitchFamily="65" charset="-122"/>
                <a:ea typeface="方正楷体拼音字库01" pitchFamily="65" charset="-122"/>
              </a:rPr>
              <a:t>你</a:t>
            </a:r>
            <a:endParaRPr lang="zh-CN" altLang="en-US" sz="26000" b="1" dirty="0">
              <a:latin typeface="方正楷体拼音字库01" pitchFamily="65" charset="-122"/>
              <a:ea typeface="方正楷体拼音字库01" pitchFamily="65" charset="-122"/>
            </a:endParaRPr>
          </a:p>
        </p:txBody>
      </p:sp>
      <p:sp>
        <p:nvSpPr>
          <p:cNvPr id="5" name="标题 1"/>
          <p:cNvSpPr txBox="1">
            <a:spLocks/>
          </p:cNvSpPr>
          <p:nvPr/>
        </p:nvSpPr>
        <p:spPr>
          <a:xfrm>
            <a:off x="4355976" y="620688"/>
            <a:ext cx="3816424" cy="5544616"/>
          </a:xfrm>
          <a:prstGeom prst="rect">
            <a:avLst/>
          </a:prstGeom>
        </p:spPr>
        <p:txBody>
          <a:bodyPr vert="horz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方正楷体拼音字库01" pitchFamily="65" charset="-122"/>
                <a:ea typeface="方正楷体拼音字库01" pitchFamily="65" charset="-122"/>
                <a:cs typeface="+mj-cs"/>
              </a:rPr>
              <a:t>我</a:t>
            </a:r>
            <a:endParaRPr kumimoji="0" lang="zh-CN" altLang="en-US" sz="26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方正楷体拼音字库01" pitchFamily="65" charset="-122"/>
              <a:ea typeface="方正楷体拼音字库01" pitchFamily="65" charset="-122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788024" y="620688"/>
            <a:ext cx="3816424" cy="5544616"/>
          </a:xfrm>
        </p:spPr>
        <p:txBody>
          <a:bodyPr>
            <a:noAutofit/>
          </a:bodyPr>
          <a:lstStyle/>
          <a:p>
            <a:r>
              <a:rPr lang="zh-CN" altLang="en-US" sz="26000" b="1" dirty="0" smtClean="0">
                <a:latin typeface="方正楷体拼音字库01" pitchFamily="65" charset="-122"/>
                <a:ea typeface="方正楷体拼音字库01" pitchFamily="65" charset="-122"/>
              </a:rPr>
              <a:t>你</a:t>
            </a:r>
            <a:endParaRPr lang="zh-CN" altLang="en-US" sz="26000" b="1" dirty="0">
              <a:latin typeface="方正楷体拼音字库01" pitchFamily="65" charset="-122"/>
              <a:ea typeface="方正楷体拼音字库01" pitchFamily="65" charset="-122"/>
            </a:endParaRPr>
          </a:p>
        </p:txBody>
      </p:sp>
      <p:sp>
        <p:nvSpPr>
          <p:cNvPr id="5" name="标题 1"/>
          <p:cNvSpPr txBox="1">
            <a:spLocks/>
          </p:cNvSpPr>
          <p:nvPr/>
        </p:nvSpPr>
        <p:spPr>
          <a:xfrm>
            <a:off x="971600" y="548680"/>
            <a:ext cx="3816424" cy="5544616"/>
          </a:xfrm>
          <a:prstGeom prst="rect">
            <a:avLst/>
          </a:prstGeom>
        </p:spPr>
        <p:txBody>
          <a:bodyPr vert="horz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方正楷体拼音字库01" pitchFamily="65" charset="-122"/>
                <a:ea typeface="方正楷体拼音字库01" pitchFamily="65" charset="-122"/>
                <a:cs typeface="+mj-cs"/>
              </a:rPr>
              <a:t>好</a:t>
            </a:r>
            <a:endParaRPr kumimoji="0" lang="zh-CN" altLang="en-US" sz="26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方正楷体拼音字库01" pitchFamily="65" charset="-122"/>
              <a:ea typeface="方正楷体拼音字库01" pitchFamily="65" charset="-122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716016" y="692696"/>
            <a:ext cx="3816424" cy="5544616"/>
          </a:xfrm>
        </p:spPr>
        <p:txBody>
          <a:bodyPr>
            <a:noAutofit/>
          </a:bodyPr>
          <a:lstStyle/>
          <a:p>
            <a:r>
              <a:rPr lang="zh-CN" altLang="en-US" sz="26000" b="1" dirty="0" smtClean="0">
                <a:latin typeface="方正楷体拼音字库01" pitchFamily="65" charset="-122"/>
                <a:ea typeface="方正楷体拼音字库01" pitchFamily="65" charset="-122"/>
              </a:rPr>
              <a:t>好</a:t>
            </a:r>
            <a:endParaRPr lang="zh-CN" altLang="en-US" sz="26000" b="1" dirty="0">
              <a:latin typeface="方正楷体拼音字库01" pitchFamily="65" charset="-122"/>
              <a:ea typeface="方正楷体拼音字库01" pitchFamily="65" charset="-122"/>
            </a:endParaRPr>
          </a:p>
        </p:txBody>
      </p:sp>
      <p:sp>
        <p:nvSpPr>
          <p:cNvPr id="5" name="标题 1"/>
          <p:cNvSpPr txBox="1">
            <a:spLocks/>
          </p:cNvSpPr>
          <p:nvPr/>
        </p:nvSpPr>
        <p:spPr>
          <a:xfrm>
            <a:off x="899592" y="548680"/>
            <a:ext cx="3816424" cy="5544616"/>
          </a:xfrm>
          <a:prstGeom prst="rect">
            <a:avLst/>
          </a:prstGeom>
        </p:spPr>
        <p:txBody>
          <a:bodyPr vert="horz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方正楷体拼音字库01" pitchFamily="65" charset="-122"/>
                <a:ea typeface="方正楷体拼音字库01" pitchFamily="65" charset="-122"/>
                <a:cs typeface="+mj-cs"/>
              </a:rPr>
              <a:t>我</a:t>
            </a:r>
            <a:endParaRPr kumimoji="0" lang="zh-CN" altLang="en-US" sz="26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方正楷体拼音字库01" pitchFamily="65" charset="-122"/>
              <a:ea typeface="方正楷体拼音字库01" pitchFamily="65" charset="-122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3816424" cy="5544616"/>
          </a:xfrm>
        </p:spPr>
        <p:txBody>
          <a:bodyPr>
            <a:noAutofit/>
          </a:bodyPr>
          <a:lstStyle/>
          <a:p>
            <a:r>
              <a:rPr lang="zh-CN" altLang="en-US" sz="26000" b="1" dirty="0" smtClean="0">
                <a:latin typeface="方正楷体拼音字库01" pitchFamily="65" charset="-122"/>
                <a:ea typeface="方正楷体拼音字库01" pitchFamily="65" charset="-122"/>
              </a:rPr>
              <a:t>叫</a:t>
            </a:r>
            <a:endParaRPr lang="zh-CN" altLang="en-US" sz="26000" b="1" dirty="0">
              <a:latin typeface="方正楷体拼音字库01" pitchFamily="65" charset="-122"/>
              <a:ea typeface="方正楷体拼音字库01" pitchFamily="65" charset="-122"/>
            </a:endParaRPr>
          </a:p>
        </p:txBody>
      </p:sp>
      <p:sp>
        <p:nvSpPr>
          <p:cNvPr id="5" name="标题 1"/>
          <p:cNvSpPr txBox="1">
            <a:spLocks/>
          </p:cNvSpPr>
          <p:nvPr/>
        </p:nvSpPr>
        <p:spPr>
          <a:xfrm>
            <a:off x="4355976" y="620688"/>
            <a:ext cx="3816424" cy="5544616"/>
          </a:xfrm>
          <a:prstGeom prst="rect">
            <a:avLst/>
          </a:prstGeom>
        </p:spPr>
        <p:txBody>
          <a:bodyPr vert="horz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方正楷体拼音字库01" pitchFamily="65" charset="-122"/>
                <a:ea typeface="方正楷体拼音字库01" pitchFamily="65" charset="-122"/>
                <a:cs typeface="+mj-cs"/>
              </a:rPr>
              <a:t>我</a:t>
            </a:r>
            <a:endParaRPr kumimoji="0" lang="zh-CN" altLang="en-US" sz="26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方正楷体拼音字库01" pitchFamily="65" charset="-122"/>
              <a:ea typeface="方正楷体拼音字库01" pitchFamily="65" charset="-122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3816424" cy="5544616"/>
          </a:xfrm>
        </p:spPr>
        <p:txBody>
          <a:bodyPr>
            <a:noAutofit/>
          </a:bodyPr>
          <a:lstStyle/>
          <a:p>
            <a:r>
              <a:rPr lang="zh-CN" altLang="en-US" sz="26000" b="1" dirty="0" smtClean="0">
                <a:latin typeface="方正楷体拼音字库01" pitchFamily="65" charset="-122"/>
                <a:ea typeface="方正楷体拼音字库01" pitchFamily="65" charset="-122"/>
              </a:rPr>
              <a:t>你</a:t>
            </a:r>
            <a:endParaRPr lang="zh-CN" altLang="en-US" sz="26000" b="1" dirty="0">
              <a:latin typeface="方正楷体拼音字库01" pitchFamily="65" charset="-122"/>
              <a:ea typeface="方正楷体拼音字库01" pitchFamily="65" charset="-122"/>
            </a:endParaRPr>
          </a:p>
        </p:txBody>
      </p:sp>
      <p:sp>
        <p:nvSpPr>
          <p:cNvPr id="5" name="标题 1"/>
          <p:cNvSpPr txBox="1">
            <a:spLocks/>
          </p:cNvSpPr>
          <p:nvPr/>
        </p:nvSpPr>
        <p:spPr>
          <a:xfrm>
            <a:off x="4355976" y="620688"/>
            <a:ext cx="3816424" cy="5544616"/>
          </a:xfrm>
          <a:prstGeom prst="rect">
            <a:avLst/>
          </a:prstGeom>
        </p:spPr>
        <p:txBody>
          <a:bodyPr vert="horz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方正楷体拼音字库01" pitchFamily="65" charset="-122"/>
                <a:ea typeface="方正楷体拼音字库01" pitchFamily="65" charset="-122"/>
                <a:cs typeface="+mj-cs"/>
              </a:rPr>
              <a:t>叫</a:t>
            </a:r>
            <a:endParaRPr kumimoji="0" lang="zh-CN" altLang="en-US" sz="26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方正楷体拼音字库01" pitchFamily="65" charset="-122"/>
              <a:ea typeface="方正楷体拼音字库01" pitchFamily="65" charset="-122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4824536" cy="5544616"/>
          </a:xfrm>
        </p:spPr>
        <p:txBody>
          <a:bodyPr>
            <a:noAutofit/>
          </a:bodyPr>
          <a:lstStyle/>
          <a:p>
            <a:r>
              <a:rPr lang="zh-CN" altLang="en-US" sz="16000" b="1" dirty="0" smtClean="0">
                <a:latin typeface="方正楷体拼音字库02" pitchFamily="65" charset="-122"/>
                <a:ea typeface="方正楷体拼音字库02" pitchFamily="65" charset="-122"/>
              </a:rPr>
              <a:t>什</a:t>
            </a:r>
            <a:r>
              <a:rPr lang="zh-CN" altLang="en-US" sz="16000" b="1" dirty="0" smtClean="0">
                <a:latin typeface="方正楷体拼音字库01" pitchFamily="65" charset="-122"/>
                <a:ea typeface="方正楷体拼音字库01" pitchFamily="65" charset="-122"/>
              </a:rPr>
              <a:t>么？</a:t>
            </a:r>
            <a:endParaRPr lang="zh-CN" altLang="en-US" sz="16000" b="1" dirty="0">
              <a:latin typeface="方正楷体拼音字库01" pitchFamily="65" charset="-122"/>
              <a:ea typeface="方正楷体拼音字库01" pitchFamily="65" charset="-122"/>
            </a:endParaRPr>
          </a:p>
        </p:txBody>
      </p:sp>
      <p:sp>
        <p:nvSpPr>
          <p:cNvPr id="5" name="标题 1"/>
          <p:cNvSpPr txBox="1">
            <a:spLocks/>
          </p:cNvSpPr>
          <p:nvPr/>
        </p:nvSpPr>
        <p:spPr>
          <a:xfrm>
            <a:off x="4788024" y="620688"/>
            <a:ext cx="3816424" cy="5544616"/>
          </a:xfrm>
          <a:prstGeom prst="rect">
            <a:avLst/>
          </a:prstGeom>
        </p:spPr>
        <p:txBody>
          <a:bodyPr vert="horz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方正楷体拼音字库01" pitchFamily="65" charset="-122"/>
                <a:ea typeface="方正楷体拼音字库01" pitchFamily="65" charset="-122"/>
                <a:cs typeface="+mj-cs"/>
              </a:rPr>
              <a:t>我</a:t>
            </a:r>
            <a:endParaRPr kumimoji="0" lang="zh-CN" altLang="en-US" sz="16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方正楷体拼音字库01" pitchFamily="65" charset="-122"/>
              <a:ea typeface="方正楷体拼音字库01" pitchFamily="65" charset="-122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 txBox="1">
            <a:spLocks/>
          </p:cNvSpPr>
          <p:nvPr/>
        </p:nvSpPr>
        <p:spPr>
          <a:xfrm>
            <a:off x="179512" y="620688"/>
            <a:ext cx="3816424" cy="5544616"/>
          </a:xfrm>
          <a:prstGeom prst="rect">
            <a:avLst/>
          </a:prstGeom>
        </p:spPr>
        <p:txBody>
          <a:bodyPr vert="horz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方正楷体拼音字库01" pitchFamily="65" charset="-122"/>
                <a:ea typeface="方正楷体拼音字库01" pitchFamily="65" charset="-122"/>
                <a:cs typeface="+mj-cs"/>
              </a:rPr>
              <a:t>你</a:t>
            </a:r>
            <a:endParaRPr kumimoji="0" lang="zh-CN" altLang="en-US" sz="16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方正楷体拼音字库01" pitchFamily="65" charset="-122"/>
              <a:ea typeface="方正楷体拼音字库01" pitchFamily="65" charset="-122"/>
              <a:cs typeface="+mj-cs"/>
            </a:endParaRPr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4067944" y="692696"/>
            <a:ext cx="4824536" cy="5544616"/>
          </a:xfrm>
          <a:prstGeom prst="rect">
            <a:avLst/>
          </a:prstGeom>
        </p:spPr>
        <p:txBody>
          <a:bodyPr vert="horz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方正楷体拼音字库02" pitchFamily="65" charset="-122"/>
                <a:ea typeface="方正楷体拼音字库02" pitchFamily="65" charset="-122"/>
                <a:cs typeface="+mj-cs"/>
              </a:rPr>
              <a:t>什</a:t>
            </a:r>
            <a:r>
              <a:rPr kumimoji="0" lang="zh-CN" altLang="en-US" sz="1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方正楷体拼音字库01" pitchFamily="65" charset="-122"/>
                <a:ea typeface="方正楷体拼音字库01" pitchFamily="65" charset="-122"/>
                <a:cs typeface="+mj-cs"/>
              </a:rPr>
              <a:t>么？</a:t>
            </a:r>
            <a:endParaRPr kumimoji="0" lang="zh-CN" altLang="en-US" sz="16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方正楷体拼音字库01" pitchFamily="65" charset="-122"/>
              <a:ea typeface="方正楷体拼音字库01" pitchFamily="65" charset="-122"/>
              <a:cs typeface="+mj-cs"/>
            </a:endParaRPr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dirty="0" smtClean="0"/>
              <a:t>Objectives: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altLang="zh-CN" dirty="0" smtClean="0"/>
              <a:t>The students can say hello in Chinese.</a:t>
            </a:r>
          </a:p>
          <a:p>
            <a:r>
              <a:rPr lang="en-US" altLang="zh-CN" dirty="0" smtClean="0"/>
              <a:t>The students can express their names in Chinese.</a:t>
            </a:r>
          </a:p>
          <a:p>
            <a:r>
              <a:rPr lang="en-US" altLang="zh-CN" dirty="0" smtClean="0"/>
              <a:t>The students can ask the name of the others in Chinese.</a:t>
            </a:r>
          </a:p>
          <a:p>
            <a:r>
              <a:rPr lang="en-US" altLang="zh-CN" dirty="0" smtClean="0"/>
              <a:t>The students can understand the words you, I, what….in Chinese.</a:t>
            </a:r>
          </a:p>
          <a:p>
            <a:r>
              <a:rPr lang="en-US" altLang="zh-CN" dirty="0" smtClean="0"/>
              <a:t>The students can use the sentences in Chinese: hello! I’m…,what’s your name?</a:t>
            </a:r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 txBox="1">
            <a:spLocks/>
          </p:cNvSpPr>
          <p:nvPr/>
        </p:nvSpPr>
        <p:spPr>
          <a:xfrm>
            <a:off x="4788024" y="620688"/>
            <a:ext cx="3816424" cy="5544616"/>
          </a:xfrm>
          <a:prstGeom prst="rect">
            <a:avLst/>
          </a:prstGeom>
        </p:spPr>
        <p:txBody>
          <a:bodyPr vert="horz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方正楷体拼音字库01" pitchFamily="65" charset="-122"/>
                <a:ea typeface="方正楷体拼音字库01" pitchFamily="65" charset="-122"/>
                <a:cs typeface="+mj-cs"/>
              </a:rPr>
              <a:t>叫</a:t>
            </a:r>
            <a:endParaRPr kumimoji="0" lang="zh-CN" altLang="en-US" sz="16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方正楷体拼音字库01" pitchFamily="65" charset="-122"/>
              <a:ea typeface="方正楷体拼音字库01" pitchFamily="65" charset="-122"/>
              <a:cs typeface="+mj-cs"/>
            </a:endParaRPr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标题 1"/>
          <p:cNvSpPr txBox="1">
            <a:spLocks/>
          </p:cNvSpPr>
          <p:nvPr/>
        </p:nvSpPr>
        <p:spPr>
          <a:xfrm>
            <a:off x="899592" y="548680"/>
            <a:ext cx="4824536" cy="5544616"/>
          </a:xfrm>
          <a:prstGeom prst="rect">
            <a:avLst/>
          </a:prstGeom>
        </p:spPr>
        <p:txBody>
          <a:bodyPr vert="horz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方正楷体拼音字库02" pitchFamily="65" charset="-122"/>
                <a:ea typeface="方正楷体拼音字库02" pitchFamily="65" charset="-122"/>
                <a:cs typeface="+mj-cs"/>
              </a:rPr>
              <a:t>什</a:t>
            </a:r>
            <a:r>
              <a:rPr kumimoji="0" lang="zh-CN" altLang="en-US" sz="16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方正楷体拼音字库01" pitchFamily="65" charset="-122"/>
                <a:ea typeface="方正楷体拼音字库01" pitchFamily="65" charset="-122"/>
                <a:cs typeface="+mj-cs"/>
              </a:rPr>
              <a:t>么？</a:t>
            </a:r>
            <a:endParaRPr kumimoji="0" lang="zh-CN" altLang="en-US" sz="16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方正楷体拼音字库01" pitchFamily="65" charset="-122"/>
              <a:ea typeface="方正楷体拼音字库01" pitchFamily="65" charset="-122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2880320" cy="5544616"/>
          </a:xfrm>
        </p:spPr>
        <p:txBody>
          <a:bodyPr>
            <a:noAutofit/>
          </a:bodyPr>
          <a:lstStyle/>
          <a:p>
            <a:r>
              <a:rPr lang="zh-CN" altLang="en-US" sz="16000" b="1" dirty="0" smtClean="0">
                <a:latin typeface="方正楷体拼音字库01" pitchFamily="65" charset="-122"/>
                <a:ea typeface="方正楷体拼音字库01" pitchFamily="65" charset="-122"/>
              </a:rPr>
              <a:t>你叫</a:t>
            </a:r>
            <a:endParaRPr lang="zh-CN" altLang="en-US" sz="16000" b="1" dirty="0">
              <a:latin typeface="方正楷体拼音字库01" pitchFamily="65" charset="-122"/>
              <a:ea typeface="方正楷体拼音字库01" pitchFamily="65" charset="-122"/>
            </a:endParaRPr>
          </a:p>
        </p:txBody>
      </p:sp>
      <p:sp>
        <p:nvSpPr>
          <p:cNvPr id="5" name="标题 1"/>
          <p:cNvSpPr txBox="1">
            <a:spLocks/>
          </p:cNvSpPr>
          <p:nvPr/>
        </p:nvSpPr>
        <p:spPr>
          <a:xfrm>
            <a:off x="4788024" y="620688"/>
            <a:ext cx="3816424" cy="5544616"/>
          </a:xfrm>
          <a:prstGeom prst="rect">
            <a:avLst/>
          </a:prstGeom>
        </p:spPr>
        <p:txBody>
          <a:bodyPr vert="horz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方正楷体拼音字库01" pitchFamily="65" charset="-122"/>
                <a:ea typeface="方正楷体拼音字库01" pitchFamily="65" charset="-122"/>
                <a:cs typeface="+mj-cs"/>
              </a:rPr>
              <a:t>我叫</a:t>
            </a:r>
            <a:endParaRPr kumimoji="0" lang="zh-CN" altLang="en-US" sz="16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方正楷体拼音字库01" pitchFamily="65" charset="-122"/>
              <a:ea typeface="方正楷体拼音字库01" pitchFamily="65" charset="-122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6408712" cy="2664296"/>
          </a:xfrm>
        </p:spPr>
        <p:txBody>
          <a:bodyPr>
            <a:noAutofit/>
          </a:bodyPr>
          <a:lstStyle/>
          <a:p>
            <a:r>
              <a:rPr lang="zh-CN" altLang="en-US" sz="9600" b="1" dirty="0" smtClean="0">
                <a:latin typeface="方正楷体拼音字库01" pitchFamily="65" charset="-122"/>
                <a:ea typeface="方正楷体拼音字库01" pitchFamily="65" charset="-122"/>
              </a:rPr>
              <a:t>你叫</a:t>
            </a:r>
            <a:r>
              <a:rPr lang="zh-CN" altLang="en-US" sz="9600" b="1" dirty="0" smtClean="0">
                <a:latin typeface="方正楷体拼音字库02" pitchFamily="65" charset="-122"/>
                <a:ea typeface="方正楷体拼音字库02" pitchFamily="65" charset="-122"/>
              </a:rPr>
              <a:t>什</a:t>
            </a:r>
            <a:r>
              <a:rPr lang="zh-CN" altLang="en-US" sz="9600" b="1" dirty="0" smtClean="0">
                <a:latin typeface="方正楷体拼音字库01" pitchFamily="65" charset="-122"/>
                <a:ea typeface="方正楷体拼音字库01" pitchFamily="65" charset="-122"/>
              </a:rPr>
              <a:t>么？</a:t>
            </a:r>
            <a:endParaRPr lang="zh-CN" altLang="en-US" sz="9600" b="1" dirty="0">
              <a:latin typeface="方正楷体拼音字库01" pitchFamily="65" charset="-122"/>
              <a:ea typeface="方正楷体拼音字库01" pitchFamily="65" charset="-122"/>
            </a:endParaRPr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683568" y="3429000"/>
            <a:ext cx="6408712" cy="2664296"/>
          </a:xfrm>
          <a:prstGeom prst="rect">
            <a:avLst/>
          </a:prstGeom>
        </p:spPr>
        <p:txBody>
          <a:bodyPr vert="horz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方正楷体拼音字库01" pitchFamily="65" charset="-122"/>
                <a:ea typeface="方正楷体拼音字库01" pitchFamily="65" charset="-122"/>
                <a:cs typeface="+mj-cs"/>
              </a:rPr>
              <a:t>我叫</a:t>
            </a:r>
            <a:r>
              <a:rPr kumimoji="0" lang="zh-CN" altLang="en-US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方正楷体拼音字库02" pitchFamily="65" charset="-122"/>
                <a:ea typeface="方正楷体拼音字库02" pitchFamily="65" charset="-122"/>
                <a:cs typeface="+mj-cs"/>
              </a:rPr>
              <a:t>什</a:t>
            </a:r>
            <a:r>
              <a:rPr kumimoji="0" lang="zh-CN" altLang="en-US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方正楷体拼音字库01" pitchFamily="65" charset="-122"/>
                <a:ea typeface="方正楷体拼音字库01" pitchFamily="65" charset="-122"/>
                <a:cs typeface="+mj-cs"/>
              </a:rPr>
              <a:t>么？</a:t>
            </a:r>
            <a:endParaRPr kumimoji="0" lang="zh-CN" altLang="en-US" sz="9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方正楷体拼音字库01" pitchFamily="65" charset="-122"/>
              <a:ea typeface="方正楷体拼音字库01" pitchFamily="65" charset="-122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HOMEWORK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Practice the sentences when you are home today.</a:t>
            </a:r>
          </a:p>
          <a:p>
            <a:r>
              <a:rPr lang="en-US" altLang="zh-CN" dirty="0" smtClean="0"/>
              <a:t>Try to teach the expressions </a:t>
            </a:r>
            <a:r>
              <a:rPr lang="en-US" altLang="zh-CN" smtClean="0"/>
              <a:t>we’ve learned </a:t>
            </a:r>
            <a:r>
              <a:rPr lang="en-US" altLang="zh-CN" dirty="0" smtClean="0"/>
              <a:t>today to one of your family.</a:t>
            </a:r>
          </a:p>
          <a:p>
            <a:r>
              <a:rPr lang="en-US" altLang="zh-CN" dirty="0" smtClean="0"/>
              <a:t>Be ready for next lesson!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467544" y="692696"/>
            <a:ext cx="7772400" cy="3696003"/>
          </a:xfrm>
          <a:prstGeom prst="rect">
            <a:avLst/>
          </a:prstGeom>
        </p:spPr>
        <p:txBody>
          <a:bodyPr vert="horz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5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方正楷体拼音字库01" pitchFamily="65" charset="-122"/>
                <a:ea typeface="方正楷体拼音字库01" pitchFamily="65" charset="-122"/>
                <a:cs typeface="+mj-cs"/>
              </a:rPr>
              <a:t>你</a:t>
            </a:r>
            <a:r>
              <a:rPr kumimoji="0" lang="zh-CN" altLang="en-US" sz="15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方正楷体拼音字库01" pitchFamily="65" charset="-122"/>
                <a:ea typeface="方正楷体拼音字库01" pitchFamily="65" charset="-122"/>
                <a:cs typeface="+mj-cs"/>
              </a:rPr>
              <a:t>好</a:t>
            </a:r>
            <a:r>
              <a:rPr kumimoji="0" lang="zh-CN" altLang="en-US" sz="1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方正楷体拼音字库01" pitchFamily="65" charset="-122"/>
                <a:ea typeface="方正楷体拼音字库01" pitchFamily="65" charset="-122"/>
                <a:cs typeface="+mj-cs"/>
              </a:rPr>
              <a:t>！</a:t>
            </a:r>
            <a:endParaRPr kumimoji="0" lang="zh-CN" altLang="en-US" sz="15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方正楷体拼音字库01" pitchFamily="65" charset="-122"/>
              <a:ea typeface="方正楷体拼音字库01" pitchFamily="65" charset="-122"/>
              <a:cs typeface="+mj-cs"/>
            </a:endParaRPr>
          </a:p>
        </p:txBody>
      </p:sp>
      <p:pic>
        <p:nvPicPr>
          <p:cNvPr id="21506" name="Picture 2" descr="http://pic.51yuansu.com/pic3/cover/02/82/21/5a5492ed8846e_6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3717032"/>
            <a:ext cx="2987824" cy="2987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1560" y="1556792"/>
            <a:ext cx="8229600" cy="2952328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zh-CN" altLang="en-US" sz="9600" dirty="0" smtClean="0">
                <a:solidFill>
                  <a:srgbClr val="FF0000"/>
                </a:solidFill>
                <a:latin typeface="方正楷体拼音字库01" pitchFamily="65" charset="-122"/>
                <a:ea typeface="方正楷体拼音字库01" pitchFamily="65" charset="-122"/>
              </a:rPr>
              <a:t>你</a:t>
            </a:r>
            <a:r>
              <a:rPr lang="zh-CN" altLang="en-US" sz="9600" dirty="0" smtClean="0">
                <a:solidFill>
                  <a:srgbClr val="0070C0"/>
                </a:solidFill>
                <a:latin typeface="方正楷体拼音字库01" pitchFamily="65" charset="-122"/>
                <a:ea typeface="方正楷体拼音字库01" pitchFamily="65" charset="-122"/>
              </a:rPr>
              <a:t>好</a:t>
            </a:r>
            <a:r>
              <a:rPr lang="zh-CN" altLang="en-US" sz="9600" dirty="0" smtClean="0">
                <a:latin typeface="方正楷体拼音字库01" pitchFamily="65" charset="-122"/>
                <a:ea typeface="方正楷体拼音字库01" pitchFamily="65" charset="-122"/>
              </a:rPr>
              <a:t>！</a:t>
            </a:r>
            <a:r>
              <a:rPr lang="en-US" altLang="zh-CN" sz="9600" dirty="0" smtClean="0">
                <a:latin typeface="方正楷体拼音字库01" pitchFamily="65" charset="-122"/>
                <a:ea typeface="方正楷体拼音字库01" pitchFamily="65" charset="-122"/>
              </a:rPr>
              <a:t/>
            </a:r>
            <a:br>
              <a:rPr lang="en-US" altLang="zh-CN" sz="9600" dirty="0" smtClean="0">
                <a:latin typeface="方正楷体拼音字库01" pitchFamily="65" charset="-122"/>
                <a:ea typeface="方正楷体拼音字库01" pitchFamily="65" charset="-122"/>
              </a:rPr>
            </a:br>
            <a:r>
              <a:rPr lang="zh-CN" altLang="en-US" sz="9600" dirty="0" smtClean="0">
                <a:solidFill>
                  <a:srgbClr val="CC00CC"/>
                </a:solidFill>
                <a:latin typeface="方正楷体拼音字库01" pitchFamily="65" charset="-122"/>
                <a:ea typeface="方正楷体拼音字库01" pitchFamily="65" charset="-122"/>
              </a:rPr>
              <a:t>我</a:t>
            </a:r>
            <a:r>
              <a:rPr lang="zh-CN" altLang="en-US" sz="9600" dirty="0" smtClean="0">
                <a:solidFill>
                  <a:srgbClr val="00B0F0"/>
                </a:solidFill>
                <a:latin typeface="方正楷体拼音字库01" pitchFamily="65" charset="-122"/>
                <a:ea typeface="方正楷体拼音字库01" pitchFamily="65" charset="-122"/>
              </a:rPr>
              <a:t>叫</a:t>
            </a:r>
            <a:r>
              <a:rPr lang="zh-CN" altLang="en-US" sz="9600" dirty="0" smtClean="0">
                <a:solidFill>
                  <a:srgbClr val="00B050"/>
                </a:solidFill>
                <a:latin typeface="方正楷体拼音字库01" pitchFamily="65" charset="-122"/>
                <a:ea typeface="方正楷体拼音字库01" pitchFamily="65" charset="-122"/>
              </a:rPr>
              <a:t>陈立君。</a:t>
            </a:r>
            <a:endParaRPr lang="zh-CN" altLang="en-US" sz="9600" dirty="0">
              <a:solidFill>
                <a:srgbClr val="00B050"/>
              </a:solidFill>
              <a:latin typeface="方正楷体拼音字库01" pitchFamily="65" charset="-122"/>
              <a:ea typeface="方正楷体拼音字库01" pitchFamily="65" charset="-122"/>
            </a:endParaRPr>
          </a:p>
        </p:txBody>
      </p:sp>
      <p:pic>
        <p:nvPicPr>
          <p:cNvPr id="20482" name="Picture 2" descr="http://pic.51yuansu.com/pic3/cover/02/82/21/5a5492f7e509f_6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2708125"/>
            <a:ext cx="2555776" cy="4149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8229600" cy="2952328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zh-CN" altLang="en-US" sz="9600" b="1" dirty="0" smtClean="0">
                <a:solidFill>
                  <a:srgbClr val="FF0000"/>
                </a:solidFill>
                <a:latin typeface="方正楷体拼音字库01" pitchFamily="65" charset="-122"/>
                <a:ea typeface="方正楷体拼音字库01" pitchFamily="65" charset="-122"/>
              </a:rPr>
              <a:t>你</a:t>
            </a:r>
            <a:r>
              <a:rPr lang="zh-CN" altLang="en-US" sz="9600" b="1" dirty="0" smtClean="0">
                <a:solidFill>
                  <a:srgbClr val="0070C0"/>
                </a:solidFill>
                <a:latin typeface="方正楷体拼音字库01" pitchFamily="65" charset="-122"/>
                <a:ea typeface="方正楷体拼音字库01" pitchFamily="65" charset="-122"/>
              </a:rPr>
              <a:t>好</a:t>
            </a:r>
            <a:r>
              <a:rPr lang="zh-CN" altLang="en-US" sz="9600" b="1" dirty="0" smtClean="0">
                <a:solidFill>
                  <a:schemeClr val="tx1"/>
                </a:solidFill>
                <a:latin typeface="方正楷体拼音字库01" pitchFamily="65" charset="-122"/>
                <a:ea typeface="方正楷体拼音字库01" pitchFamily="65" charset="-122"/>
              </a:rPr>
              <a:t>！</a:t>
            </a:r>
            <a:r>
              <a:rPr lang="en-US" altLang="zh-CN" sz="9600" b="1" dirty="0" smtClean="0">
                <a:solidFill>
                  <a:schemeClr val="tx1"/>
                </a:solidFill>
                <a:latin typeface="方正楷体拼音字库01" pitchFamily="65" charset="-122"/>
                <a:ea typeface="方正楷体拼音字库01" pitchFamily="65" charset="-122"/>
              </a:rPr>
              <a:t/>
            </a:r>
            <a:br>
              <a:rPr lang="en-US" altLang="zh-CN" sz="9600" b="1" dirty="0" smtClean="0">
                <a:solidFill>
                  <a:schemeClr val="tx1"/>
                </a:solidFill>
                <a:latin typeface="方正楷体拼音字库01" pitchFamily="65" charset="-122"/>
                <a:ea typeface="方正楷体拼音字库01" pitchFamily="65" charset="-122"/>
              </a:rPr>
            </a:br>
            <a:r>
              <a:rPr lang="zh-CN" altLang="en-US" sz="9600" b="1" dirty="0" smtClean="0">
                <a:solidFill>
                  <a:srgbClr val="CC00CC"/>
                </a:solidFill>
                <a:latin typeface="方正楷体拼音字库01" pitchFamily="65" charset="-122"/>
                <a:ea typeface="方正楷体拼音字库01" pitchFamily="65" charset="-122"/>
              </a:rPr>
              <a:t>我</a:t>
            </a:r>
            <a:r>
              <a:rPr lang="zh-CN" altLang="en-US" sz="9600" b="1" dirty="0" smtClean="0">
                <a:solidFill>
                  <a:srgbClr val="00B0F0"/>
                </a:solidFill>
                <a:latin typeface="方正楷体拼音字库01" pitchFamily="65" charset="-122"/>
                <a:ea typeface="方正楷体拼音字库01" pitchFamily="65" charset="-122"/>
              </a:rPr>
              <a:t>叫</a:t>
            </a:r>
            <a:r>
              <a:rPr lang="zh-CN" altLang="en-US" sz="9600" b="1" dirty="0" smtClean="0">
                <a:solidFill>
                  <a:srgbClr val="00B050"/>
                </a:solidFill>
                <a:latin typeface="方正楷体拼音字库01" pitchFamily="65" charset="-122"/>
                <a:ea typeface="方正楷体拼音字库01" pitchFamily="65" charset="-122"/>
              </a:rPr>
              <a:t>陈立君</a:t>
            </a:r>
            <a:r>
              <a:rPr lang="zh-CN" altLang="en-US" sz="9600" b="1" dirty="0" smtClean="0">
                <a:latin typeface="方正楷体拼音字库01" pitchFamily="65" charset="-122"/>
                <a:ea typeface="方正楷体拼音字库01" pitchFamily="65" charset="-122"/>
              </a:rPr>
              <a:t>。</a:t>
            </a:r>
            <a:endParaRPr lang="zh-CN" altLang="en-US" sz="9600" b="1" dirty="0">
              <a:latin typeface="方正楷体拼音字库01" pitchFamily="65" charset="-122"/>
              <a:ea typeface="方正楷体拼音字库01" pitchFamily="65" charset="-122"/>
            </a:endParaRPr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611560" y="4509120"/>
            <a:ext cx="8229600" cy="1143000"/>
          </a:xfrm>
          <a:prstGeom prst="rect">
            <a:avLst/>
          </a:prstGeom>
        </p:spPr>
        <p:txBody>
          <a:bodyPr vert="horz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9600" dirty="0">
                <a:solidFill>
                  <a:srgbClr val="FF0000"/>
                </a:solidFill>
                <a:latin typeface="方正楷体拼音字库01" pitchFamily="65" charset="-122"/>
                <a:ea typeface="方正楷体拼音字库01" pitchFamily="65" charset="-122"/>
                <a:cs typeface="+mj-cs"/>
              </a:rPr>
              <a:t>你</a:t>
            </a:r>
            <a:r>
              <a:rPr kumimoji="0" lang="zh-CN" altLang="en-US" sz="9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方正楷体拼音字库01" pitchFamily="65" charset="-122"/>
                <a:ea typeface="方正楷体拼音字库01" pitchFamily="65" charset="-122"/>
                <a:cs typeface="+mj-cs"/>
              </a:rPr>
              <a:t>叫</a:t>
            </a:r>
            <a:r>
              <a:rPr kumimoji="0" lang="zh-CN" altLang="en-US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方正楷体拼音字库02" pitchFamily="65" charset="-122"/>
                <a:ea typeface="方正楷体拼音字库02" pitchFamily="65" charset="-122"/>
                <a:cs typeface="+mj-cs"/>
              </a:rPr>
              <a:t>什</a:t>
            </a:r>
            <a:r>
              <a:rPr kumimoji="0" lang="zh-CN" altLang="en-US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方正楷体拼音字库01" pitchFamily="65" charset="-122"/>
                <a:ea typeface="方正楷体拼音字库01" pitchFamily="65" charset="-122"/>
                <a:cs typeface="+mj-cs"/>
              </a:rPr>
              <a:t>么？</a:t>
            </a:r>
            <a:endParaRPr kumimoji="0" lang="zh-CN" altLang="en-US" sz="96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方正楷体拼音字库01" pitchFamily="65" charset="-122"/>
              <a:ea typeface="方正楷体拼音字库01" pitchFamily="65" charset="-122"/>
              <a:cs typeface="+mj-cs"/>
            </a:endParaRPr>
          </a:p>
        </p:txBody>
      </p:sp>
      <p:pic>
        <p:nvPicPr>
          <p:cNvPr id="19458" name="Picture 2" descr="http://a1.att.hudong.com/45/23/193000013572581332482390937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0"/>
            <a:ext cx="3419872" cy="2297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sz="5400" b="1" dirty="0" smtClean="0">
                <a:solidFill>
                  <a:srgbClr val="FF0000"/>
                </a:solidFill>
                <a:latin typeface="方正楷体拼音字库01" pitchFamily="65" charset="-122"/>
                <a:ea typeface="方正楷体拼音字库01" pitchFamily="65" charset="-122"/>
              </a:rPr>
              <a:t>你</a:t>
            </a:r>
            <a:r>
              <a:rPr lang="zh-CN" altLang="en-US" sz="5400" b="1" dirty="0" smtClean="0">
                <a:solidFill>
                  <a:srgbClr val="0070C0"/>
                </a:solidFill>
                <a:latin typeface="方正楷体拼音字库01" pitchFamily="65" charset="-122"/>
                <a:ea typeface="方正楷体拼音字库01" pitchFamily="65" charset="-122"/>
              </a:rPr>
              <a:t>好</a:t>
            </a:r>
            <a:r>
              <a:rPr lang="zh-CN" altLang="en-US" sz="5400" b="1" dirty="0" smtClean="0">
                <a:latin typeface="方正楷体拼音字库01" pitchFamily="65" charset="-122"/>
                <a:ea typeface="方正楷体拼音字库01" pitchFamily="65" charset="-122"/>
              </a:rPr>
              <a:t>！</a:t>
            </a:r>
            <a:endParaRPr lang="en-US" altLang="zh-CN" sz="5400" b="1" dirty="0" smtClean="0">
              <a:latin typeface="方正楷体拼音字库01" pitchFamily="65" charset="-122"/>
              <a:ea typeface="方正楷体拼音字库01" pitchFamily="65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5400" b="1" dirty="0" smtClean="0">
                <a:solidFill>
                  <a:srgbClr val="FF0000"/>
                </a:solidFill>
                <a:latin typeface="方正楷体拼音字库01" pitchFamily="65" charset="-122"/>
                <a:ea typeface="方正楷体拼音字库01" pitchFamily="65" charset="-122"/>
              </a:rPr>
              <a:t>____  </a:t>
            </a:r>
            <a:r>
              <a:rPr lang="en-US" altLang="zh-CN" sz="5400" b="1" dirty="0" smtClean="0">
                <a:solidFill>
                  <a:srgbClr val="0070C0"/>
                </a:solidFill>
                <a:latin typeface="方正楷体拼音字库01" pitchFamily="65" charset="-122"/>
                <a:ea typeface="方正楷体拼音字库01" pitchFamily="65" charset="-122"/>
              </a:rPr>
              <a:t>____</a:t>
            </a:r>
            <a:r>
              <a:rPr lang="en-US" altLang="zh-CN" sz="5400" b="1" dirty="0" smtClean="0">
                <a:latin typeface="方正楷体拼音字库01" pitchFamily="65" charset="-122"/>
                <a:ea typeface="方正楷体拼音字库01" pitchFamily="65" charset="-122"/>
              </a:rPr>
              <a:t>!</a:t>
            </a:r>
          </a:p>
          <a:p>
            <a:pPr>
              <a:lnSpc>
                <a:spcPct val="150000"/>
              </a:lnSpc>
            </a:pPr>
            <a:r>
              <a:rPr lang="zh-CN" altLang="en-US" sz="5400" b="1" dirty="0" smtClean="0">
                <a:solidFill>
                  <a:srgbClr val="CC00CC"/>
                </a:solidFill>
                <a:latin typeface="方正楷体拼音字库01" pitchFamily="65" charset="-122"/>
                <a:ea typeface="方正楷体拼音字库01" pitchFamily="65" charset="-122"/>
              </a:rPr>
              <a:t>我</a:t>
            </a:r>
            <a:r>
              <a:rPr lang="zh-CN" altLang="en-US" sz="5400" b="1" dirty="0" smtClean="0">
                <a:solidFill>
                  <a:srgbClr val="00B0F0"/>
                </a:solidFill>
                <a:latin typeface="方正楷体拼音字库01" pitchFamily="65" charset="-122"/>
                <a:ea typeface="方正楷体拼音字库01" pitchFamily="65" charset="-122"/>
              </a:rPr>
              <a:t>叫</a:t>
            </a:r>
            <a:r>
              <a:rPr lang="en-US" altLang="zh-CN" sz="5400" b="1" dirty="0" smtClean="0">
                <a:solidFill>
                  <a:srgbClr val="00B050"/>
                </a:solidFill>
                <a:latin typeface="方正楷体拼音字库01" pitchFamily="65" charset="-122"/>
                <a:ea typeface="方正楷体拼音字库01" pitchFamily="65" charset="-122"/>
              </a:rPr>
              <a:t>_______</a:t>
            </a:r>
            <a:r>
              <a:rPr lang="zh-CN" altLang="en-US" sz="5400" b="1" dirty="0" smtClean="0">
                <a:latin typeface="方正楷体拼音字库01" pitchFamily="65" charset="-122"/>
                <a:ea typeface="方正楷体拼音字库01" pitchFamily="65" charset="-122"/>
              </a:rPr>
              <a:t>。</a:t>
            </a:r>
            <a:r>
              <a:rPr lang="zh-CN" altLang="en-US" sz="5400" b="1" dirty="0" smtClean="0">
                <a:solidFill>
                  <a:srgbClr val="FF0000"/>
                </a:solidFill>
                <a:latin typeface="方正楷体拼音字库01" pitchFamily="65" charset="-122"/>
                <a:ea typeface="方正楷体拼音字库01" pitchFamily="65" charset="-122"/>
              </a:rPr>
              <a:t>你</a:t>
            </a:r>
            <a:r>
              <a:rPr lang="zh-CN" altLang="en-US" sz="5400" b="1" dirty="0" smtClean="0">
                <a:solidFill>
                  <a:srgbClr val="00B0F0"/>
                </a:solidFill>
                <a:latin typeface="方正楷体拼音字库01" pitchFamily="65" charset="-122"/>
                <a:ea typeface="方正楷体拼音字库01" pitchFamily="65" charset="-122"/>
              </a:rPr>
              <a:t>叫</a:t>
            </a:r>
            <a:r>
              <a:rPr lang="zh-CN" altLang="en-US" sz="5400" b="1" dirty="0" smtClean="0">
                <a:solidFill>
                  <a:schemeClr val="accent6">
                    <a:lumMod val="75000"/>
                  </a:schemeClr>
                </a:solidFill>
                <a:latin typeface="方正楷体拼音字库02" pitchFamily="65" charset="-122"/>
                <a:ea typeface="方正楷体拼音字库02" pitchFamily="65" charset="-122"/>
              </a:rPr>
              <a:t>什</a:t>
            </a:r>
            <a:r>
              <a:rPr lang="zh-CN" altLang="en-US" sz="5400" b="1" dirty="0" smtClean="0">
                <a:solidFill>
                  <a:schemeClr val="accent6">
                    <a:lumMod val="75000"/>
                  </a:schemeClr>
                </a:solidFill>
                <a:latin typeface="方正楷体拼音字库01" pitchFamily="65" charset="-122"/>
                <a:ea typeface="方正楷体拼音字库01" pitchFamily="65" charset="-122"/>
              </a:rPr>
              <a:t>么</a:t>
            </a:r>
            <a:r>
              <a:rPr lang="zh-CN" altLang="en-US" sz="5400" b="1" dirty="0" smtClean="0">
                <a:latin typeface="方正楷体拼音字库01" pitchFamily="65" charset="-122"/>
                <a:ea typeface="方正楷体拼音字库01" pitchFamily="65" charset="-122"/>
              </a:rPr>
              <a:t>？</a:t>
            </a:r>
          </a:p>
          <a:p>
            <a:pPr>
              <a:lnSpc>
                <a:spcPct val="150000"/>
              </a:lnSpc>
            </a:pPr>
            <a:r>
              <a:rPr lang="zh-CN" altLang="en-US" sz="5400" b="1" dirty="0" smtClean="0">
                <a:solidFill>
                  <a:srgbClr val="CC00CC"/>
                </a:solidFill>
                <a:latin typeface="方正楷体拼音字库01" pitchFamily="65" charset="-122"/>
                <a:ea typeface="方正楷体拼音字库01" pitchFamily="65" charset="-122"/>
              </a:rPr>
              <a:t>我</a:t>
            </a:r>
            <a:r>
              <a:rPr lang="zh-CN" altLang="en-US" sz="5400" b="1" dirty="0" smtClean="0">
                <a:solidFill>
                  <a:srgbClr val="00B0F0"/>
                </a:solidFill>
                <a:latin typeface="方正楷体拼音字库01" pitchFamily="65" charset="-122"/>
                <a:ea typeface="方正楷体拼音字库01" pitchFamily="65" charset="-122"/>
              </a:rPr>
              <a:t>叫</a:t>
            </a:r>
            <a:r>
              <a:rPr lang="en-US" altLang="zh-CN" sz="5400" b="1" dirty="0" smtClean="0">
                <a:solidFill>
                  <a:srgbClr val="00B050"/>
                </a:solidFill>
                <a:latin typeface="方正楷体拼音字库01" pitchFamily="65" charset="-122"/>
                <a:ea typeface="方正楷体拼音字库01" pitchFamily="65" charset="-122"/>
              </a:rPr>
              <a:t>___________</a:t>
            </a:r>
            <a:r>
              <a:rPr lang="zh-CN" altLang="en-US" sz="5400" b="1" dirty="0" smtClean="0">
                <a:solidFill>
                  <a:srgbClr val="00B050"/>
                </a:solidFill>
                <a:latin typeface="方正楷体拼音字库01" pitchFamily="65" charset="-122"/>
                <a:ea typeface="方正楷体拼音字库01" pitchFamily="65" charset="-122"/>
              </a:rPr>
              <a:t>。</a:t>
            </a:r>
            <a:endParaRPr lang="en-US" altLang="zh-CN" sz="5400" b="1" dirty="0" smtClean="0">
              <a:solidFill>
                <a:srgbClr val="00B050"/>
              </a:solidFill>
              <a:latin typeface="方正楷体拼音字库01" pitchFamily="65" charset="-122"/>
              <a:ea typeface="方正楷体拼音字库01" pitchFamily="65" charset="-122"/>
            </a:endParaRPr>
          </a:p>
        </p:txBody>
      </p:sp>
      <p:pic>
        <p:nvPicPr>
          <p:cNvPr id="18434" name="Picture 2" descr="http://p2.so.qhmsg.com/t01e9e974ddf1a23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16632"/>
            <a:ext cx="3557626" cy="27426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5544616"/>
          </a:xfrm>
        </p:spPr>
        <p:txBody>
          <a:bodyPr>
            <a:noAutofit/>
          </a:bodyPr>
          <a:lstStyle/>
          <a:p>
            <a:pPr algn="l"/>
            <a:r>
              <a:rPr lang="zh-CN" altLang="en-US" sz="26000" b="1" dirty="0" smtClean="0">
                <a:latin typeface="方正楷体拼音字库01" pitchFamily="65" charset="-122"/>
                <a:ea typeface="方正楷体拼音字库01" pitchFamily="65" charset="-122"/>
              </a:rPr>
              <a:t>你</a:t>
            </a:r>
            <a:endParaRPr lang="zh-CN" altLang="en-US" sz="26000" b="1" dirty="0">
              <a:latin typeface="方正楷体拼音字库01" pitchFamily="65" charset="-122"/>
              <a:ea typeface="方正楷体拼音字库01" pitchFamily="65" charset="-122"/>
            </a:endParaRPr>
          </a:p>
        </p:txBody>
      </p:sp>
      <p:pic>
        <p:nvPicPr>
          <p:cNvPr id="17410" name="Picture 2" descr="https://icweiliimg1.pstatp.com/weili/bl/5741555231818844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764704"/>
            <a:ext cx="4262808" cy="51125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5544616"/>
          </a:xfrm>
        </p:spPr>
        <p:txBody>
          <a:bodyPr>
            <a:noAutofit/>
          </a:bodyPr>
          <a:lstStyle/>
          <a:p>
            <a:pPr algn="l"/>
            <a:r>
              <a:rPr lang="zh-CN" altLang="en-US" sz="26000" b="1" dirty="0" smtClean="0">
                <a:latin typeface="方正楷体拼音字库01" pitchFamily="65" charset="-122"/>
                <a:ea typeface="方正楷体拼音字库01" pitchFamily="65" charset="-122"/>
              </a:rPr>
              <a:t>好</a:t>
            </a:r>
            <a:endParaRPr lang="zh-CN" altLang="en-US" sz="26000" b="1" dirty="0">
              <a:latin typeface="方正楷体拼音字库01" pitchFamily="65" charset="-122"/>
              <a:ea typeface="方正楷体拼音字库01" pitchFamily="65" charset="-122"/>
            </a:endParaRPr>
          </a:p>
        </p:txBody>
      </p:sp>
      <p:pic>
        <p:nvPicPr>
          <p:cNvPr id="16386" name="Picture 2" descr="http://p3.img.cctvpic.com/photoworkspace/imageLocalized/2015/01/29/20150129072816547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332656"/>
            <a:ext cx="3429000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10245824" cy="5544616"/>
          </a:xfrm>
        </p:spPr>
        <p:txBody>
          <a:bodyPr>
            <a:noAutofit/>
          </a:bodyPr>
          <a:lstStyle/>
          <a:p>
            <a:r>
              <a:rPr lang="zh-CN" altLang="en-US" sz="26000" b="1" dirty="0" smtClean="0">
                <a:latin typeface="方正楷体拼音字库01" pitchFamily="65" charset="-122"/>
                <a:ea typeface="方正楷体拼音字库01" pitchFamily="65" charset="-122"/>
              </a:rPr>
              <a:t>你好！</a:t>
            </a:r>
            <a:endParaRPr lang="zh-CN" altLang="en-US" sz="26000" b="1" dirty="0">
              <a:latin typeface="方正楷体拼音字库01" pitchFamily="65" charset="-122"/>
              <a:ea typeface="方正楷体拼音字库01" pitchFamily="65" charset="-122"/>
            </a:endParaRPr>
          </a:p>
        </p:txBody>
      </p:sp>
      <p:pic>
        <p:nvPicPr>
          <p:cNvPr id="15362" name="Picture 2" descr="http://pic.51yuansu.com/pic3/cover/02/82/16/5a5493fd1ac24_6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4742977"/>
            <a:ext cx="1417762" cy="21150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龙腾四海">
  <a:themeElements>
    <a:clrScheme name="龙腾四海">
      <a:dk1>
        <a:sysClr val="windowText" lastClr="000000"/>
      </a:dk1>
      <a:lt1>
        <a:sysClr val="window" lastClr="FFFFFF"/>
      </a:lt1>
      <a:dk2>
        <a:srgbClr val="001B36"/>
      </a:dk2>
      <a:lt2>
        <a:srgbClr val="EDF8FE"/>
      </a:lt2>
      <a:accent1>
        <a:srgbClr val="477AB1"/>
      </a:accent1>
      <a:accent2>
        <a:srgbClr val="51848E"/>
      </a:accent2>
      <a:accent3>
        <a:srgbClr val="7B9B57"/>
      </a:accent3>
      <a:accent4>
        <a:srgbClr val="8B8D8C"/>
      </a:accent4>
      <a:accent5>
        <a:srgbClr val="8B7396"/>
      </a:accent5>
      <a:accent6>
        <a:srgbClr val="E89A53"/>
      </a:accent6>
      <a:hlink>
        <a:srgbClr val="0080FF"/>
      </a:hlink>
      <a:folHlink>
        <a:srgbClr val="FF00FF"/>
      </a:folHlink>
    </a:clrScheme>
    <a:fontScheme name="龙腾四海">
      <a:majorFont>
        <a:latin typeface="Maiandra GD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중고딕"/>
        <a:font script="Hans" typeface="隶书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华文楷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龙腾四海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250000"/>
              </a:schemeClr>
            </a:gs>
            <a:gs pos="75000">
              <a:schemeClr val="phClr">
                <a:tint val="80000"/>
                <a:shade val="100000"/>
                <a:hueMod val="100000"/>
                <a:satMod val="375000"/>
              </a:schemeClr>
            </a:gs>
            <a:gs pos="100000">
              <a:schemeClr val="phClr">
                <a:tint val="50000"/>
                <a:shade val="100000"/>
                <a:hueMod val="100000"/>
                <a:satMod val="5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100000"/>
                <a:shade val="75000"/>
                <a:hueMod val="100000"/>
                <a:satMod val="100000"/>
              </a:schemeClr>
            </a:duotone>
          </a:blip>
          <a:tile tx="0" ty="0" sx="50000" sy="50000" flip="none" algn="ctr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2700" h="12700" prst="relaxedInset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  <a:outerShdw blurRad="44450" dist="50800" dir="3300000" sx="99000" sy="99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contrasting" dir="tl">
              <a:rot lat="0" lon="0" rev="14220000"/>
            </a:lightRig>
          </a:scene3d>
          <a:sp3d prstMaterial="dkEdge">
            <a:bevelT w="63500" h="63500"/>
            <a:bevelB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bg1">
                <a:tint val="100000"/>
                <a:shade val="100000"/>
                <a:hueMod val="100000"/>
                <a:satMod val="150000"/>
              </a:schemeClr>
            </a:gs>
            <a:gs pos="55000">
              <a:schemeClr val="bg1">
                <a:tint val="100000"/>
                <a:shade val="90000"/>
                <a:hueMod val="100000"/>
                <a:satMod val="375000"/>
              </a:schemeClr>
            </a:gs>
            <a:gs pos="100000">
              <a:schemeClr val="phClr">
                <a:tint val="88000"/>
                <a:shade val="100000"/>
                <a:hueMod val="100000"/>
                <a:satMod val="500000"/>
              </a:schemeClr>
            </a:gs>
          </a:gsLst>
          <a:lin ang="5400000" scaled="1"/>
        </a:gradFill>
        <a:blipFill>
          <a:blip xmlns:r="http://schemas.openxmlformats.org/officeDocument/2006/relationships" r:embed="rId2">
            <a:duotone>
              <a:schemeClr val="phClr">
                <a:shade val="30000"/>
                <a:satMod val="555000"/>
              </a:schemeClr>
              <a:schemeClr val="phClr">
                <a:tint val="96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Dragon</Template>
  <TotalTime>253</TotalTime>
  <Words>159</Words>
  <Application>Microsoft Office PowerPoint</Application>
  <PresentationFormat>全屏显示(4:3)</PresentationFormat>
  <Paragraphs>45</Paragraphs>
  <Slides>23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24" baseType="lpstr">
      <vt:lpstr>龙腾四海</vt:lpstr>
      <vt:lpstr>Greeting （1）</vt:lpstr>
      <vt:lpstr>Objectives:</vt:lpstr>
      <vt:lpstr>幻灯片 3</vt:lpstr>
      <vt:lpstr>你好！ 我叫陈立君。</vt:lpstr>
      <vt:lpstr>你好！ 我叫陈立君。</vt:lpstr>
      <vt:lpstr>幻灯片 6</vt:lpstr>
      <vt:lpstr>你</vt:lpstr>
      <vt:lpstr>好</vt:lpstr>
      <vt:lpstr>你好！</vt:lpstr>
      <vt:lpstr>我</vt:lpstr>
      <vt:lpstr>叫</vt:lpstr>
      <vt:lpstr>什么？</vt:lpstr>
      <vt:lpstr>你</vt:lpstr>
      <vt:lpstr>你</vt:lpstr>
      <vt:lpstr>好</vt:lpstr>
      <vt:lpstr>叫</vt:lpstr>
      <vt:lpstr>你</vt:lpstr>
      <vt:lpstr>什么？</vt:lpstr>
      <vt:lpstr>幻灯片 19</vt:lpstr>
      <vt:lpstr>幻灯片 20</vt:lpstr>
      <vt:lpstr>你叫</vt:lpstr>
      <vt:lpstr>你叫什么？</vt:lpstr>
      <vt:lpstr>HOMEWORK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Greeting</dc:title>
  <dc:creator>asus</dc:creator>
  <cp:lastModifiedBy>asus</cp:lastModifiedBy>
  <cp:revision>14</cp:revision>
  <dcterms:created xsi:type="dcterms:W3CDTF">2019-08-13T00:53:31Z</dcterms:created>
  <dcterms:modified xsi:type="dcterms:W3CDTF">2019-08-13T19:50:03Z</dcterms:modified>
</cp:coreProperties>
</file>