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9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21FC-3514-449A-9462-9B8F81A50A8B}" type="datetimeFigureOut">
              <a:rPr lang="zh-CN" altLang="en-US" smtClean="0"/>
              <a:pPr/>
              <a:t>2014/5/10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A1EB-28EF-440B-B7BE-B56F7AC79B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s://www.youtube.com/watch?v=3zNKzFuPx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Happy Mother’s Day</a:t>
            </a:r>
            <a:br>
              <a:rPr lang="en-US" altLang="zh-CN" dirty="0" smtClean="0"/>
            </a:br>
            <a:r>
              <a:rPr lang="zh-CN" altLang="en-US" dirty="0" smtClean="0"/>
              <a:t>母亲节快乐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Learn Chinese with Mrs. Chen</a:t>
            </a:r>
          </a:p>
          <a:p>
            <a:r>
              <a:rPr lang="zh-CN" altLang="en-US" dirty="0" smtClean="0"/>
              <a:t>和陈老师一起学中文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wǒ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ài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nǐ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mā</a:t>
            </a:r>
            <a:r>
              <a:rPr lang="en-US" altLang="zh-CN" dirty="0" smtClean="0"/>
              <a:t> ma</a:t>
            </a:r>
          </a:p>
          <a:p>
            <a:r>
              <a:rPr lang="zh-CN" altLang="en-US" dirty="0" smtClean="0"/>
              <a:t>我爱你，妈妈！</a:t>
            </a:r>
          </a:p>
          <a:p>
            <a:r>
              <a:rPr lang="en-US" altLang="zh-CN" dirty="0" err="1" smtClean="0"/>
              <a:t>xiè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mā</a:t>
            </a:r>
            <a:r>
              <a:rPr lang="en-US" altLang="zh-CN" dirty="0" smtClean="0"/>
              <a:t> ma</a:t>
            </a:r>
          </a:p>
          <a:p>
            <a:r>
              <a:rPr lang="zh-CN" altLang="en-US" smtClean="0"/>
              <a:t>谢谢，妈妈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err="1"/>
              <a:t>mǔ</a:t>
            </a:r>
            <a:r>
              <a:rPr lang="en-US" altLang="zh-CN" dirty="0"/>
              <a:t> </a:t>
            </a:r>
            <a:r>
              <a:rPr lang="en-US" altLang="zh-CN" dirty="0" err="1"/>
              <a:t>qīn</a:t>
            </a:r>
            <a:r>
              <a:rPr lang="en-US" altLang="zh-CN" dirty="0"/>
              <a:t> </a:t>
            </a:r>
            <a:r>
              <a:rPr lang="en-US" altLang="zh-CN" dirty="0" err="1" smtClean="0"/>
              <a:t>jié</a:t>
            </a:r>
            <a:r>
              <a:rPr lang="en-US" altLang="zh-CN" b="1" dirty="0" smtClean="0"/>
              <a:t> </a:t>
            </a:r>
            <a:r>
              <a:rPr lang="en-US" altLang="zh-CN" dirty="0" err="1" smtClean="0"/>
              <a:t>kuài</a:t>
            </a:r>
            <a:r>
              <a:rPr lang="en-US" altLang="zh-CN" dirty="0" smtClean="0"/>
              <a:t> </a:t>
            </a:r>
            <a:r>
              <a:rPr lang="en-US" altLang="zh-CN" dirty="0" err="1"/>
              <a:t>lè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en-US" dirty="0" smtClean="0"/>
              <a:t>母  亲  节  快  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Happy Mother’s Day!</a:t>
            </a:r>
            <a:endParaRPr lang="zh-CN" altLang="en-US" dirty="0"/>
          </a:p>
        </p:txBody>
      </p:sp>
      <p:pic>
        <p:nvPicPr>
          <p:cNvPr id="4" name="内容占位符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2495550" cy="1828800"/>
          </a:xfrm>
        </p:spPr>
      </p:pic>
      <p:pic>
        <p:nvPicPr>
          <p:cNvPr id="5" name="图片 4" descr="carnation 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276872"/>
            <a:ext cx="2628900" cy="173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149080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kǎ</a:t>
            </a:r>
            <a:r>
              <a:rPr lang="en-US" altLang="zh-CN" sz="3200" dirty="0" smtClean="0"/>
              <a:t>  </a:t>
            </a:r>
            <a:r>
              <a:rPr lang="en-US" altLang="zh-CN" sz="3200" dirty="0" err="1"/>
              <a:t>piàn</a:t>
            </a:r>
            <a:endParaRPr lang="en-US" altLang="zh-CN" sz="3200" b="1" dirty="0"/>
          </a:p>
          <a:p>
            <a:r>
              <a:rPr lang="zh-CN" altLang="en-US" sz="3200" dirty="0" smtClean="0"/>
              <a:t>卡 片</a:t>
            </a:r>
            <a:endParaRPr lang="en-US" altLang="zh-CN" sz="3200" dirty="0" smtClean="0"/>
          </a:p>
          <a:p>
            <a:r>
              <a:rPr lang="en-US" altLang="zh-CN" sz="3200" dirty="0" smtClean="0"/>
              <a:t>card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149080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kāng</a:t>
            </a:r>
            <a:r>
              <a:rPr lang="en-US" altLang="zh-CN" sz="3200" dirty="0"/>
              <a:t> </a:t>
            </a:r>
            <a:r>
              <a:rPr lang="en-US" altLang="zh-CN" sz="3200" dirty="0" err="1"/>
              <a:t>nǎi</a:t>
            </a:r>
            <a:r>
              <a:rPr lang="en-US" altLang="zh-CN" sz="3200" dirty="0"/>
              <a:t> </a:t>
            </a:r>
            <a:r>
              <a:rPr lang="en-US" altLang="zh-CN" sz="3200" dirty="0" err="1"/>
              <a:t>xīn</a:t>
            </a:r>
            <a:endParaRPr lang="en-US" altLang="zh-CN" sz="3200" b="1" dirty="0"/>
          </a:p>
          <a:p>
            <a:r>
              <a:rPr lang="zh-CN" altLang="en-US" sz="3200" dirty="0" smtClean="0"/>
              <a:t> 康   乃  馨</a:t>
            </a:r>
            <a:endParaRPr lang="en-US" altLang="zh-CN" sz="3200" dirty="0" smtClean="0"/>
          </a:p>
          <a:p>
            <a:r>
              <a:rPr lang="en-US" altLang="zh-CN" sz="3200" dirty="0" smtClean="0"/>
              <a:t>Carnation flower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 Time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Make a flower!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hu</a:t>
            </a:r>
            <a:r>
              <a:rPr lang="en-US" altLang="zh-CN" dirty="0" err="1" smtClean="0">
                <a:latin typeface="Calibri"/>
              </a:rPr>
              <a:t>ā</a:t>
            </a:r>
            <a:r>
              <a:rPr lang="en-US" altLang="zh-CN" dirty="0" smtClean="0">
                <a:latin typeface="Calibri"/>
              </a:rPr>
              <a:t> </a:t>
            </a:r>
            <a:r>
              <a:rPr lang="zh-CN" altLang="en-US" dirty="0" smtClean="0"/>
              <a:t>花 </a:t>
            </a:r>
            <a:r>
              <a:rPr lang="en-US" altLang="zh-CN" dirty="0" smtClean="0"/>
              <a:t>flower</a:t>
            </a:r>
          </a:p>
          <a:p>
            <a:endParaRPr lang="zh-CN" altLang="en-US" dirty="0"/>
          </a:p>
        </p:txBody>
      </p:sp>
      <p:pic>
        <p:nvPicPr>
          <p:cNvPr id="4" name="图片 3" descr="20120413111158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336" y="2340095"/>
            <a:ext cx="5976664" cy="4517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Project Time</a:t>
            </a:r>
            <a:endParaRPr lang="zh-CN" altLang="en-US" dirty="0"/>
          </a:p>
        </p:txBody>
      </p:sp>
      <p:pic>
        <p:nvPicPr>
          <p:cNvPr id="4" name="内容占位符 3" descr="DSC03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3917386" cy="2938039"/>
          </a:xfrm>
        </p:spPr>
      </p:pic>
      <p:pic>
        <p:nvPicPr>
          <p:cNvPr id="5" name="图片 4" descr="DSC03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40918"/>
            <a:ext cx="4211960" cy="315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20688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kāi</a:t>
            </a:r>
            <a:r>
              <a:rPr lang="en-US" altLang="zh-CN" sz="3200" dirty="0"/>
              <a:t> </a:t>
            </a:r>
            <a:r>
              <a:rPr lang="en-US" altLang="zh-CN" sz="3200" dirty="0" err="1" smtClean="0"/>
              <a:t>xīn</a:t>
            </a:r>
            <a:r>
              <a:rPr lang="en-US" altLang="zh-CN" sz="3200" b="1" dirty="0" smtClean="0"/>
              <a:t> </a:t>
            </a:r>
            <a:r>
              <a:rPr lang="en-US" altLang="zh-CN" sz="3200" dirty="0" err="1"/>
              <a:t>kǎ</a:t>
            </a:r>
            <a:r>
              <a:rPr lang="en-US" altLang="zh-CN" sz="3200" dirty="0"/>
              <a:t> </a:t>
            </a:r>
            <a:r>
              <a:rPr lang="en-US" altLang="zh-CN" sz="3200" dirty="0" err="1" smtClean="0"/>
              <a:t>piàn</a:t>
            </a:r>
            <a:endParaRPr lang="en-US" altLang="zh-CN" sz="3200" dirty="0" smtClean="0"/>
          </a:p>
          <a:p>
            <a:r>
              <a:rPr lang="zh-CN" altLang="en-US" sz="3200" dirty="0" smtClean="0"/>
              <a:t>开心卡片</a:t>
            </a:r>
            <a:endParaRPr lang="en-US" altLang="zh-CN" sz="3200" dirty="0" smtClean="0"/>
          </a:p>
          <a:p>
            <a:r>
              <a:rPr lang="en-US" altLang="zh-CN" sz="3200" dirty="0" smtClean="0"/>
              <a:t>Happy card</a:t>
            </a:r>
          </a:p>
          <a:p>
            <a:r>
              <a:rPr lang="en-US" altLang="zh-CN" sz="3200" dirty="0" smtClean="0"/>
              <a:t>(</a:t>
            </a:r>
            <a:r>
              <a:rPr lang="zh-CN" altLang="en-US" sz="3200" dirty="0" smtClean="0"/>
              <a:t>开</a:t>
            </a:r>
            <a:r>
              <a:rPr lang="en-US" altLang="zh-CN" sz="3200" dirty="0" smtClean="0"/>
              <a:t>open </a:t>
            </a:r>
            <a:r>
              <a:rPr lang="zh-CN" altLang="en-US" sz="3200" dirty="0" smtClean="0"/>
              <a:t>心</a:t>
            </a:r>
            <a:r>
              <a:rPr lang="en-US" altLang="zh-CN" sz="3200" dirty="0" smtClean="0"/>
              <a:t>heart)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Project Time: Super Mom Certificate</a:t>
            </a:r>
            <a:endParaRPr lang="zh-CN" altLang="en-US" dirty="0"/>
          </a:p>
        </p:txBody>
      </p:sp>
      <p:pic>
        <p:nvPicPr>
          <p:cNvPr id="4" name="内容占位符 3" descr="新文档 2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953624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 Time: Paper Chain Necklace</a:t>
            </a:r>
            <a:endParaRPr lang="zh-CN" altLang="en-US" dirty="0"/>
          </a:p>
        </p:txBody>
      </p:sp>
      <p:pic>
        <p:nvPicPr>
          <p:cNvPr id="4" name="内容占位符 3" descr="新文档 23_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2396" y="3919223"/>
            <a:ext cx="3891604" cy="2938777"/>
          </a:xfrm>
        </p:spPr>
      </p:pic>
      <p:pic>
        <p:nvPicPr>
          <p:cNvPr id="5" name="图片 4" descr="新文档 2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4873766" cy="3723016"/>
          </a:xfrm>
          <a:prstGeom prst="rect">
            <a:avLst/>
          </a:prstGeom>
        </p:spPr>
      </p:pic>
      <p:pic>
        <p:nvPicPr>
          <p:cNvPr id="6" name="图片 5" descr="新文档 23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124744"/>
            <a:ext cx="3851920" cy="294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hlinkClick r:id="rId2"/>
              </a:rPr>
              <a:t>听妈妈的话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Listen to Mom’s Words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Tīng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mā</a:t>
            </a:r>
            <a:r>
              <a:rPr lang="en-US" altLang="zh-CN" dirty="0" smtClean="0"/>
              <a:t> ma de </a:t>
            </a:r>
            <a:r>
              <a:rPr lang="en-US" altLang="zh-CN" dirty="0" err="1" smtClean="0"/>
              <a:t>huà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bié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shòu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shāng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r>
              <a:rPr lang="zh-CN" altLang="en-US" dirty="0" smtClean="0"/>
              <a:t>听妈妈的话</a:t>
            </a:r>
            <a:r>
              <a:rPr lang="en-US" altLang="zh-CN" dirty="0" smtClean="0"/>
              <a:t>, </a:t>
            </a:r>
            <a:r>
              <a:rPr lang="zh-CN" altLang="en-US" dirty="0" smtClean="0"/>
              <a:t>别让她受伤</a:t>
            </a:r>
            <a:r>
              <a:rPr lang="en-US" altLang="zh-CN" dirty="0" smtClean="0"/>
              <a:t>. </a:t>
            </a:r>
            <a:br>
              <a:rPr lang="en-US" altLang="zh-CN" dirty="0" smtClean="0"/>
            </a:br>
            <a:r>
              <a:rPr lang="en-US" altLang="zh-CN" dirty="0" smtClean="0"/>
              <a:t>Listen to mom's words, don't let her get hurt.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Xiǎng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kuài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kuài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zhǎngdà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cái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néng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bǎo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hù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r>
              <a:rPr lang="zh-CN" altLang="en-US" dirty="0" smtClean="0"/>
              <a:t>想快快长大</a:t>
            </a:r>
            <a:r>
              <a:rPr lang="en-US" altLang="zh-CN" dirty="0" smtClean="0"/>
              <a:t>, </a:t>
            </a:r>
            <a:r>
              <a:rPr lang="zh-CN" altLang="en-US" dirty="0" smtClean="0"/>
              <a:t>才能保护她</a:t>
            </a:r>
            <a:r>
              <a:rPr lang="en-US" altLang="zh-CN" dirty="0" smtClean="0"/>
              <a:t>. ...</a:t>
            </a:r>
            <a:br>
              <a:rPr lang="en-US" altLang="zh-CN" dirty="0" smtClean="0"/>
            </a:br>
            <a:r>
              <a:rPr lang="en-US" altLang="zh-CN" dirty="0" smtClean="0"/>
              <a:t>Want to grow up quickly, be able to protect her.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Měi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lì</a:t>
            </a:r>
            <a:r>
              <a:rPr lang="en-US" altLang="zh-CN" dirty="0" smtClean="0"/>
              <a:t> de </a:t>
            </a:r>
            <a:r>
              <a:rPr lang="en-US" altLang="zh-CN" dirty="0" err="1" smtClean="0"/>
              <a:t>bái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fà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xìng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fú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fā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yá</a:t>
            </a:r>
            <a:r>
              <a:rPr lang="en-US" altLang="zh-CN" dirty="0" smtClean="0"/>
              <a:t>,</a:t>
            </a:r>
            <a:br>
              <a:rPr lang="en-US" altLang="zh-CN" dirty="0" smtClean="0"/>
            </a:br>
            <a:r>
              <a:rPr lang="zh-CN" altLang="en-US" dirty="0" smtClean="0"/>
              <a:t>美丽的白发</a:t>
            </a:r>
            <a:r>
              <a:rPr lang="en-US" altLang="zh-CN" dirty="0" smtClean="0"/>
              <a:t>, </a:t>
            </a:r>
            <a:r>
              <a:rPr lang="zh-CN" altLang="en-US" dirty="0" smtClean="0"/>
              <a:t>幸福中发芽</a:t>
            </a:r>
            <a:r>
              <a:rPr lang="en-US" altLang="zh-CN" dirty="0" smtClean="0"/>
              <a:t>. </a:t>
            </a:r>
            <a:br>
              <a:rPr lang="en-US" altLang="zh-CN" dirty="0" smtClean="0"/>
            </a:br>
            <a:r>
              <a:rPr lang="en-US" altLang="zh-CN" dirty="0" smtClean="0"/>
              <a:t>Beautiful white hair, sprouting in happiness.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Tiān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shǐ</a:t>
            </a:r>
            <a:r>
              <a:rPr lang="en-US" altLang="zh-CN" dirty="0" smtClean="0"/>
              <a:t> de </a:t>
            </a:r>
            <a:r>
              <a:rPr lang="en-US" altLang="zh-CN" dirty="0" err="1" smtClean="0"/>
              <a:t>mó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fǎ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wēn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nuǎn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cí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xiáng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r>
              <a:rPr lang="zh-CN" altLang="en-US" dirty="0" smtClean="0"/>
              <a:t>天使的魔法</a:t>
            </a:r>
            <a:r>
              <a:rPr lang="en-US" altLang="zh-CN" dirty="0" smtClean="0"/>
              <a:t>, </a:t>
            </a:r>
            <a:r>
              <a:rPr lang="zh-CN" altLang="en-US" dirty="0" smtClean="0"/>
              <a:t>温暖中慈祥</a:t>
            </a:r>
            <a:r>
              <a:rPr lang="en-US" altLang="zh-CN" dirty="0" smtClean="0"/>
              <a:t>. </a:t>
            </a:r>
            <a:br>
              <a:rPr lang="en-US" altLang="zh-CN" dirty="0" smtClean="0"/>
            </a:br>
            <a:r>
              <a:rPr lang="en-US" altLang="zh-CN" dirty="0" smtClean="0"/>
              <a:t>Angel's magic, benevolent in kindness.</a:t>
            </a:r>
          </a:p>
        </p:txBody>
      </p:sp>
      <p:pic>
        <p:nvPicPr>
          <p:cNvPr id="1026" name="Picture 2" descr="C:\Users\LUCKYBO\AppData\Local\Microsoft\Windows\Temporary Internet Files\Content.IE5\0QB19GRK\MC9004460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571846" cy="2769855"/>
          </a:xfrm>
          <a:prstGeom prst="rect">
            <a:avLst/>
          </a:prstGeom>
          <a:noFill/>
        </p:spPr>
      </p:pic>
      <p:pic>
        <p:nvPicPr>
          <p:cNvPr id="1027" name="Picture 3" descr="C:\Users\LUCKYBO\AppData\Local\Microsoft\Windows\Temporary Internet Files\Content.IE5\OYP37AQ4\MC9004463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564638" cy="150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104</Words>
  <Application>Microsoft Office PowerPoint</Application>
  <PresentationFormat>全屏显示(4:3)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Happy Mother’s Day 母亲节快乐 </vt:lpstr>
      <vt:lpstr>幻灯片 2</vt:lpstr>
      <vt:lpstr>mǔ qīn jié kuài lè 母  亲  节  快  乐 Happy Mother’s Day!</vt:lpstr>
      <vt:lpstr>Project Time：Make a flower!</vt:lpstr>
      <vt:lpstr>Project Time</vt:lpstr>
      <vt:lpstr>Project Time: Super Mom Certificate</vt:lpstr>
      <vt:lpstr>Project Time: Paper Chain Necklace</vt:lpstr>
      <vt:lpstr>听妈妈的话 Listen to Mom’s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Mother’s Day 母亲节 </dc:title>
  <dc:creator>LUCKYBO</dc:creator>
  <cp:lastModifiedBy>LUCKYBO</cp:lastModifiedBy>
  <cp:revision>16</cp:revision>
  <dcterms:created xsi:type="dcterms:W3CDTF">2014-05-05T15:21:26Z</dcterms:created>
  <dcterms:modified xsi:type="dcterms:W3CDTF">2014-05-09T16:31:36Z</dcterms:modified>
</cp:coreProperties>
</file>