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21200" y="573900"/>
            <a:ext cx="93225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مهنة الأحلام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3650" y="2563375"/>
            <a:ext cx="6669874" cy="39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9682775" y="714150"/>
            <a:ext cx="17217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أنا 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7638500" y="714150"/>
            <a:ext cx="17217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أريد</a:t>
            </a:r>
            <a:endParaRPr b="0" i="0" sz="7200" u="none" cap="none" strike="noStrike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3444175" y="816375"/>
            <a:ext cx="27156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أكون</a:t>
            </a:r>
            <a:endParaRPr b="0" i="0" sz="9600" u="none" cap="none" strike="noStrike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688675" y="880050"/>
            <a:ext cx="25353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……..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9711425" y="3991725"/>
            <a:ext cx="16644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313300" y="4144675"/>
            <a:ext cx="23721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ar-EG" sz="6000" u="none" cap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Oreed</a:t>
            </a:r>
            <a:endParaRPr b="0" i="0" sz="6000" u="none" cap="none" strike="noStrike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591600" y="3991725"/>
            <a:ext cx="17217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 b="0" i="0" sz="96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029225" y="968025"/>
            <a:ext cx="12867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أن</a:t>
            </a:r>
            <a:endParaRPr b="0" i="0" sz="72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876000" y="4144675"/>
            <a:ext cx="27993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akoon</a:t>
            </a:r>
            <a:endParaRPr b="0" i="0" sz="7200" u="none" cap="none" strike="noStrike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32975" y="3991725"/>
            <a:ext cx="25353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……..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 rot="5400000">
            <a:off x="9414150" y="2508722"/>
            <a:ext cx="1728000" cy="131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 rot="5400000">
            <a:off x="7648363" y="2620822"/>
            <a:ext cx="1728000" cy="131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 rot="5400000">
            <a:off x="5630300" y="2620822"/>
            <a:ext cx="1728000" cy="131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 rot="5400000">
            <a:off x="3537363" y="2769147"/>
            <a:ext cx="1728000" cy="131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5513" y="1937150"/>
            <a:ext cx="5060973" cy="463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504550" y="3172100"/>
            <a:ext cx="33075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Doctor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7082250" y="2466550"/>
            <a:ext cx="33075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abeeb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652450" y="577575"/>
            <a:ext cx="40017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ط</a:t>
            </a: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بيب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7549400" y="2690800"/>
            <a:ext cx="33075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Osta</a:t>
            </a:r>
            <a:r>
              <a:rPr b="0" i="0" lang="ar-EG" sz="72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582225" y="3665400"/>
            <a:ext cx="33075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ar-EG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  <a:endParaRPr b="0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1250" y="1430725"/>
            <a:ext cx="3643926" cy="49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7549400" y="577575"/>
            <a:ext cx="38682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أستا</a:t>
            </a:r>
            <a:r>
              <a:rPr b="0" i="0" lang="ar-EG" sz="9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6858000" y="3102000"/>
            <a:ext cx="3573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ar-EG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shor-</a:t>
            </a:r>
            <a:r>
              <a:rPr b="0" i="0" lang="ar-EG" sz="6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ar-EG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ey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504550" y="5250950"/>
            <a:ext cx="43353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ar-EG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Police Officer</a:t>
            </a:r>
            <a:endParaRPr b="0" i="0" sz="6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6850" y="577575"/>
            <a:ext cx="4073675" cy="4535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6858000" y="1100800"/>
            <a:ext cx="40017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شر</a:t>
            </a:r>
            <a:r>
              <a:rPr b="0" i="0" lang="ar-EG" sz="9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ط</a:t>
            </a: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ى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6316100" y="3167350"/>
            <a:ext cx="48588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ar-EG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shor-</a:t>
            </a:r>
            <a:r>
              <a:rPr b="0" i="0" lang="ar-EG" sz="6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b="0" i="0" lang="ar-EG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y-yah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822375" y="5008050"/>
            <a:ext cx="53070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ar-EG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police officer</a:t>
            </a:r>
            <a:endParaRPr b="0" i="0" sz="60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75" y="745425"/>
            <a:ext cx="4088225" cy="42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6652450" y="577575"/>
            <a:ext cx="40017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شر</a:t>
            </a:r>
            <a:r>
              <a:rPr b="0" i="0" lang="ar-EG" sz="96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ط</a:t>
            </a:r>
            <a:r>
              <a:rPr b="0" i="0" lang="ar-EG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ية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