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64" r:id="rId5"/>
    <p:sldId id="276" r:id="rId6"/>
    <p:sldId id="278" r:id="rId7"/>
    <p:sldId id="265" r:id="rId8"/>
    <p:sldId id="266" r:id="rId9"/>
    <p:sldId id="279" r:id="rId10"/>
    <p:sldId id="268" r:id="rId11"/>
    <p:sldId id="280" r:id="rId12"/>
    <p:sldId id="267" r:id="rId13"/>
    <p:sldId id="262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3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3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0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2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D1CDA-6739-4A5C-BA6F-450FEB40CD7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2AAA-14A8-45B1-9FF7-88AA30667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6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onetcenter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4150" y="262133"/>
            <a:ext cx="11662807" cy="1816925"/>
          </a:xfrm>
        </p:spPr>
        <p:txBody>
          <a:bodyPr>
            <a:normAutofit/>
          </a:bodyPr>
          <a:lstStyle/>
          <a:p>
            <a:pPr algn="l"/>
            <a:r>
              <a:rPr lang="en-US" altLang="zh-CN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 The </a:t>
            </a:r>
            <a:r>
              <a:rPr lang="en-US" altLang="zh-CN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Future Job </a:t>
            </a:r>
            <a:r>
              <a:rPr lang="en-US" altLang="zh-CN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of </a:t>
            </a:r>
            <a:r>
              <a:rPr lang="en-US" altLang="zh-CN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</a:t>
            </a:r>
            <a:r>
              <a:rPr lang="en-US" altLang="zh-CN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altLang="zh-CN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altLang="zh-CN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American </a:t>
            </a:r>
            <a:r>
              <a:rPr lang="en-US" altLang="zh-CN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High </a:t>
            </a:r>
            <a:r>
              <a:rPr lang="en-US" altLang="zh-CN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School </a:t>
            </a:r>
            <a:r>
              <a:rPr lang="en-US" altLang="zh-CN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and college/university Students</a:t>
            </a:r>
            <a:endParaRPr lang="en-US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1026" name="Picture 2" descr="C:\Users\hzhang\Desktop\201009061626552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932" y="2652649"/>
            <a:ext cx="4839196" cy="36293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3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2055" y="645128"/>
            <a:ext cx="12026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Who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do the grads turn to in finding jobs?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78" y="2230858"/>
            <a:ext cx="5080000" cy="3390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22" y="1787886"/>
            <a:ext cx="5168627" cy="38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52929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tips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849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In the colleges/universities, they have career center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They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make surveys to the grads to help them know themselves better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Every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department has their own Employment Guidance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Center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Each year the U.S. department of labor publishes a thick book of position requirements manual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14122" y="418427"/>
            <a:ext cx="55991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 center</a:t>
            </a:r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3" name="Picture 1" descr="http://www.for68.com/upload/news/2007/11/19/liangf6555200711199331627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07" y="1711331"/>
            <a:ext cx="6153235" cy="4386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75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for68.com/upload/news/2007/11/19/liangf963200711199343679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113" y="1895251"/>
            <a:ext cx="5838716" cy="44101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/>
          <p:cNvSpPr/>
          <p:nvPr/>
        </p:nvSpPr>
        <p:spPr>
          <a:xfrm>
            <a:off x="563562" y="641379"/>
            <a:ext cx="97674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  <a:ea typeface="SimSun" panose="02010600030101010101" pitchFamily="2" charset="-122"/>
              </a:rPr>
              <a:t>Yearly position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  <a:ea typeface="SimSun" panose="02010600030101010101" pitchFamily="2" charset="-122"/>
              </a:rPr>
              <a:t>requirements manual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1382" y="2593594"/>
            <a:ext cx="11367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0054CE"/>
                </a:solidFill>
                <a:latin typeface="ˎ̥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http://online.onetcenter.org/</a:t>
            </a:r>
            <a:endParaRPr lang="en-US" sz="7200" dirty="0"/>
          </a:p>
        </p:txBody>
      </p:sp>
      <p:sp>
        <p:nvSpPr>
          <p:cNvPr id="2" name="矩形 1"/>
          <p:cNvSpPr/>
          <p:nvPr/>
        </p:nvSpPr>
        <p:spPr>
          <a:xfrm>
            <a:off x="521870" y="949920"/>
            <a:ext cx="72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U.S. department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labor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  <a:ea typeface="SimSun" panose="02010600030101010101" pitchFamily="2" charset="-122"/>
              </a:rPr>
              <a:t>website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86351" y="437564"/>
            <a:ext cx="106642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Do </a:t>
            </a: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American students have to do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part time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jobs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?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854" y="2002705"/>
            <a:ext cx="6294759" cy="4201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211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for68.com/upload/news/2007/11/19/liangf48532007111993591629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288" y="1795139"/>
            <a:ext cx="4510292" cy="3629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文本框 2"/>
          <p:cNvSpPr txBox="1"/>
          <p:nvPr/>
        </p:nvSpPr>
        <p:spPr>
          <a:xfrm>
            <a:off x="880740" y="236394"/>
            <a:ext cx="109728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he </a:t>
            </a: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American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high school students </a:t>
            </a: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have to do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lot of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part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time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jobs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.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4" name="Picture 5" descr="http://www.for68.com/upload/news/2007/11/19/liangf95872007111993555555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754" y="2642223"/>
            <a:ext cx="4886151" cy="384833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6309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3911" y="359810"/>
            <a:ext cx="10136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Finance problems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3911" y="1455377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Tuition</a:t>
            </a:r>
          </a:p>
          <a:p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Buying personal items</a:t>
            </a:r>
          </a:p>
          <a:p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Daily spending</a:t>
            </a:r>
          </a:p>
          <a:p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Other programs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506" y="2988980"/>
            <a:ext cx="5031380" cy="315008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7387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51952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Other reasons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8931" y="138244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70000"/>
              </a:lnSpc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American parents are much less involved in the students’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schooling </a:t>
            </a:r>
          </a:p>
          <a:p>
            <a:pPr lvl="0">
              <a:lnSpc>
                <a:spcPct val="170000"/>
              </a:lnSpc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American high school students have to figure out what they want to be in their lives all by themselves 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  <a:p>
            <a:pPr lvl="0">
              <a:lnSpc>
                <a:spcPct val="170000"/>
              </a:lnSpc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American high school students have to earn the pocket money all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themselves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52" y="257234"/>
            <a:ext cx="2438400" cy="2438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217" y="813653"/>
            <a:ext cx="12259266" cy="13255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What                do the take to make money?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30" y="3006221"/>
            <a:ext cx="4572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28" y="2925211"/>
            <a:ext cx="4674424" cy="37386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595" y="2204658"/>
            <a:ext cx="2707415" cy="405605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42" y="1616993"/>
            <a:ext cx="3488580" cy="261643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12429" y="170153"/>
            <a:ext cx="56352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part time jobs</a:t>
            </a: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.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177" y="1899185"/>
            <a:ext cx="6413948" cy="454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本框 2"/>
          <p:cNvSpPr txBox="1"/>
          <p:nvPr/>
        </p:nvSpPr>
        <p:spPr>
          <a:xfrm>
            <a:off x="880740" y="236394"/>
            <a:ext cx="10136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he </a:t>
            </a: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American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college/university students still have </a:t>
            </a:r>
            <a:r>
              <a:rPr 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to do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 lot of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part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time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jobs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.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6220" y="462321"/>
            <a:ext cx="12259266" cy="1037585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Good sides of the students part time jobs</a:t>
            </a:r>
            <a:b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</a:b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4803" y="1687181"/>
            <a:ext cx="10718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it gains experience for them, good for them to easily get into another new job; 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4803" y="3099316"/>
            <a:ext cx="112701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it is also helpful to them to figure out what is their dream job, so they can actually saving time in job-hunting and job-jumping; </a:t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4803" y="4920937"/>
            <a:ext cx="111280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it is also some good thing to be put into their future resume in finding jobs;</a:t>
            </a:r>
            <a:b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257</Words>
  <Application>Microsoft Office PowerPoint</Application>
  <PresentationFormat>宽屏</PresentationFormat>
  <Paragraphs>29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ˎ̥</vt:lpstr>
      <vt:lpstr>宋体</vt:lpstr>
      <vt:lpstr>宋体</vt:lpstr>
      <vt:lpstr>Arial</vt:lpstr>
      <vt:lpstr>Berlin Sans FB Demi</vt:lpstr>
      <vt:lpstr>Calibri</vt:lpstr>
      <vt:lpstr>Calibri Light</vt:lpstr>
      <vt:lpstr>Eras Bold ITC</vt:lpstr>
      <vt:lpstr>Times New Roman</vt:lpstr>
      <vt:lpstr>Office 主题</vt:lpstr>
      <vt:lpstr>  The Future Job of the  American High School and college/university Students</vt:lpstr>
      <vt:lpstr>PowerPoint 演示文稿</vt:lpstr>
      <vt:lpstr>PowerPoint 演示文稿</vt:lpstr>
      <vt:lpstr>PowerPoint 演示文稿</vt:lpstr>
      <vt:lpstr>Other reasons</vt:lpstr>
      <vt:lpstr>What                do the take to make money?</vt:lpstr>
      <vt:lpstr>PowerPoint 演示文稿</vt:lpstr>
      <vt:lpstr>PowerPoint 演示文稿</vt:lpstr>
      <vt:lpstr>Good sides of the students part time jobs </vt:lpstr>
      <vt:lpstr>PowerPoint 演示文稿</vt:lpstr>
      <vt:lpstr>The tips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Job Of Mine</dc:title>
  <dc:creator>Roy Zhang</dc:creator>
  <cp:lastModifiedBy>Roy Zhang</cp:lastModifiedBy>
  <cp:revision>24</cp:revision>
  <dcterms:created xsi:type="dcterms:W3CDTF">2014-04-24T08:42:20Z</dcterms:created>
  <dcterms:modified xsi:type="dcterms:W3CDTF">2014-05-09T05:29:48Z</dcterms:modified>
</cp:coreProperties>
</file>