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4" r:id="rId8"/>
    <p:sldId id="262" r:id="rId9"/>
    <p:sldId id="265" r:id="rId10"/>
    <p:sldId id="267" r:id="rId11"/>
    <p:sldId id="266" r:id="rId12"/>
    <p:sldId id="269" r:id="rId13"/>
    <p:sldId id="271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4996-FDAF-4D48-9F95-63BB63F3E372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EBAD-922E-4930-90D1-4D8CF7DC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4996-FDAF-4D48-9F95-63BB63F3E372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EBAD-922E-4930-90D1-4D8CF7DC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4996-FDAF-4D48-9F95-63BB63F3E372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EBAD-922E-4930-90D1-4D8CF7DC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4996-FDAF-4D48-9F95-63BB63F3E372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EBAD-922E-4930-90D1-4D8CF7DC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4996-FDAF-4D48-9F95-63BB63F3E372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EBAD-922E-4930-90D1-4D8CF7DC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4996-FDAF-4D48-9F95-63BB63F3E372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EBAD-922E-4930-90D1-4D8CF7DC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4996-FDAF-4D48-9F95-63BB63F3E372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EBAD-922E-4930-90D1-4D8CF7DC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4996-FDAF-4D48-9F95-63BB63F3E372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EBAD-922E-4930-90D1-4D8CF7DC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4996-FDAF-4D48-9F95-63BB63F3E372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EBAD-922E-4930-90D1-4D8CF7DC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4996-FDAF-4D48-9F95-63BB63F3E372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EBAD-922E-4930-90D1-4D8CF7DC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4996-FDAF-4D48-9F95-63BB63F3E372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2EBAD-922E-4930-90D1-4D8CF7DC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74996-FDAF-4D48-9F95-63BB63F3E372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EBAD-922E-4930-90D1-4D8CF7DC5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image" Target="../media/image13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6.jpeg"/><Relationship Id="rId10" Type="http://schemas.openxmlformats.org/officeDocument/2006/relationships/image" Target="../media/image13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6.jpeg"/><Relationship Id="rId10" Type="http://schemas.openxmlformats.org/officeDocument/2006/relationships/image" Target="../media/image13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soskids.arkansas.gov/supportfiles/state_symbols/lg-photos/pine_t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up.3jenan.com/uploads/62fb667b5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8804" y="3124200"/>
            <a:ext cx="152839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www4.0zz0.com/2010/09/23/01/42010252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048000"/>
            <a:ext cx="1600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me (1)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86200" y="4260576"/>
            <a:ext cx="1721826" cy="1905000"/>
          </a:xfrm>
          <a:prstGeom prst="rect">
            <a:avLst/>
          </a:prstGeom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4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شجرة العائلة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media.kenanaonline.com/photos/1238028/1238028610/large_1238028610.jpg?12729176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990600"/>
            <a:ext cx="1219200" cy="1295400"/>
          </a:xfrm>
          <a:prstGeom prst="rect">
            <a:avLst/>
          </a:prstGeom>
          <a:noFill/>
        </p:spPr>
      </p:pic>
      <p:pic>
        <p:nvPicPr>
          <p:cNvPr id="8" name="Picture 4" descr="http://www.elcinema.com/photo/photolist/5402340/6005008138000502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990600"/>
            <a:ext cx="1295400" cy="1219200"/>
          </a:xfrm>
          <a:prstGeom prst="rect">
            <a:avLst/>
          </a:prstGeom>
          <a:noFill/>
        </p:spPr>
      </p:pic>
      <p:pic>
        <p:nvPicPr>
          <p:cNvPr id="9" name="Picture 2" descr="http://nahef.net/upload/upload/2011/2/27022011/%D8%AC%D8%AF%D8%AA%D9%8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990600"/>
            <a:ext cx="1331583" cy="1295400"/>
          </a:xfrm>
          <a:prstGeom prst="rect">
            <a:avLst/>
          </a:prstGeom>
          <a:noFill/>
        </p:spPr>
      </p:pic>
      <p:pic>
        <p:nvPicPr>
          <p:cNvPr id="10" name="Picture 4" descr="http://www.aawsat.com/2003/03/29/images/last.16262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990600"/>
            <a:ext cx="1600809" cy="133158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253948" y="6168888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أنا</a:t>
            </a:r>
            <a:endParaRPr lang="en-US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32104" y="46482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أبي</a:t>
            </a:r>
            <a:endParaRPr lang="en-US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22098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جدي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22860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جدتي</a:t>
            </a:r>
            <a:endParaRPr lang="en-US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22860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جدتي</a:t>
            </a:r>
            <a:endParaRPr lang="en-US" sz="4400" b="1" dirty="0"/>
          </a:p>
        </p:txBody>
      </p:sp>
      <p:sp useBgFill="1">
        <p:nvSpPr>
          <p:cNvPr id="16" name="TextBox 15"/>
          <p:cNvSpPr txBox="1"/>
          <p:nvPr/>
        </p:nvSpPr>
        <p:spPr>
          <a:xfrm>
            <a:off x="2819400" y="2209800"/>
            <a:ext cx="1143000" cy="7694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جدي</a:t>
            </a:r>
            <a:endParaRPr lang="en-US" sz="4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45720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أمي</a:t>
            </a:r>
            <a:endParaRPr lang="en-US" sz="4400" b="1" dirty="0"/>
          </a:p>
        </p:txBody>
      </p:sp>
      <p:pic>
        <p:nvPicPr>
          <p:cNvPr id="1026" name="Picture 2" descr="http://www.tbsjournal.com/Archives/Fall05/Images/Moez%20Masou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1200" y="5486400"/>
            <a:ext cx="1295399" cy="13716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7162800" y="57912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أخي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up.3jenan.com/uploads/62fb667b5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8804" y="3124200"/>
            <a:ext cx="152839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www4.0zz0.com/2010/09/23/01/42010252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048000"/>
            <a:ext cx="1600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me (1)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86200" y="4260576"/>
            <a:ext cx="1721826" cy="1905000"/>
          </a:xfrm>
          <a:prstGeom prst="rect">
            <a:avLst/>
          </a:prstGeom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4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شجرة العائلة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media.kenanaonline.com/photos/1238028/1238028610/large_1238028610.jpg?12729176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990600"/>
            <a:ext cx="1219200" cy="1295400"/>
          </a:xfrm>
          <a:prstGeom prst="rect">
            <a:avLst/>
          </a:prstGeom>
          <a:noFill/>
        </p:spPr>
      </p:pic>
      <p:pic>
        <p:nvPicPr>
          <p:cNvPr id="8" name="Picture 4" descr="http://www.elcinema.com/photo/photolist/5402340/6005008138000502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990600"/>
            <a:ext cx="1295400" cy="1219200"/>
          </a:xfrm>
          <a:prstGeom prst="rect">
            <a:avLst/>
          </a:prstGeom>
          <a:noFill/>
        </p:spPr>
      </p:pic>
      <p:pic>
        <p:nvPicPr>
          <p:cNvPr id="9" name="Picture 2" descr="http://nahef.net/upload/upload/2011/2/27022011/%D8%AC%D8%AF%D8%AA%D9%8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990600"/>
            <a:ext cx="1331583" cy="1295400"/>
          </a:xfrm>
          <a:prstGeom prst="rect">
            <a:avLst/>
          </a:prstGeom>
          <a:noFill/>
        </p:spPr>
      </p:pic>
      <p:pic>
        <p:nvPicPr>
          <p:cNvPr id="10" name="Picture 4" descr="http://www.aawsat.com/2003/03/29/images/last.16262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990600"/>
            <a:ext cx="1600809" cy="133158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253948" y="6168888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أنا</a:t>
            </a:r>
            <a:endParaRPr lang="en-US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32104" y="46482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أبي</a:t>
            </a:r>
            <a:endParaRPr lang="en-US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22098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جدي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22860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جدتي</a:t>
            </a:r>
            <a:endParaRPr lang="en-US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22860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جدتي</a:t>
            </a:r>
            <a:endParaRPr lang="en-US" sz="4400" b="1" dirty="0"/>
          </a:p>
        </p:txBody>
      </p:sp>
      <p:sp useBgFill="1">
        <p:nvSpPr>
          <p:cNvPr id="16" name="TextBox 15"/>
          <p:cNvSpPr txBox="1"/>
          <p:nvPr/>
        </p:nvSpPr>
        <p:spPr>
          <a:xfrm>
            <a:off x="2819400" y="2209800"/>
            <a:ext cx="1143000" cy="7694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جدي</a:t>
            </a:r>
            <a:endParaRPr lang="en-US" sz="4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45720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أمي</a:t>
            </a:r>
            <a:endParaRPr lang="en-US" sz="4400" b="1" dirty="0"/>
          </a:p>
        </p:txBody>
      </p:sp>
      <p:pic>
        <p:nvPicPr>
          <p:cNvPr id="1026" name="Picture 2" descr="http://www.tbsjournal.com/Archives/Fall05/Images/Moez%20Masou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1200" y="5486400"/>
            <a:ext cx="1295399" cy="1371600"/>
          </a:xfrm>
          <a:prstGeom prst="rect">
            <a:avLst/>
          </a:prstGeom>
          <a:noFill/>
        </p:spPr>
      </p:pic>
      <p:pic>
        <p:nvPicPr>
          <p:cNvPr id="1028" name="Picture 4" descr="http://www.elbashayer.com/upload/img/bigpic_1316283982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5486400"/>
            <a:ext cx="1371600" cy="13716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7162800" y="57912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أخي</a:t>
            </a:r>
            <a:endParaRPr lang="en-US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90600" y="58674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أختي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up.3jenan.com/uploads/62fb667b5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657600"/>
            <a:ext cx="2290396" cy="214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http://media.kenanaonline.com/photos/1238028/1238028610/large_1238028610.jpg?12729176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762000"/>
            <a:ext cx="2590800" cy="2667000"/>
          </a:xfrm>
          <a:prstGeom prst="rect">
            <a:avLst/>
          </a:prstGeom>
          <a:noFill/>
        </p:spPr>
      </p:pic>
      <p:pic>
        <p:nvPicPr>
          <p:cNvPr id="19460" name="Picture 4" descr="http://www.elcinema.com/photo/photolist/5402340/600500813800050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685800"/>
            <a:ext cx="2190750" cy="2895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14800" y="5936159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أبي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350520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أبوه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365760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أمه</a:t>
            </a:r>
            <a:endParaRPr lang="en-US" sz="4400" b="1" dirty="0"/>
          </a:p>
        </p:txBody>
      </p:sp>
      <p:pic>
        <p:nvPicPr>
          <p:cNvPr id="26626" name="Picture 2" descr="http://t3.gstatic.com/images?q=tbn:ANd9GcRQ55Fy2yh7rLNUdEElD5vOu9px_P10_IerRpdOkkj9zj7CijeGGb-f_BZ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4419600"/>
            <a:ext cx="1600200" cy="1600201"/>
          </a:xfrm>
          <a:prstGeom prst="rect">
            <a:avLst/>
          </a:prstGeom>
          <a:noFill/>
        </p:spPr>
      </p:pic>
      <p:pic>
        <p:nvPicPr>
          <p:cNvPr id="26628" name="Picture 4" descr="http://a3.sphotos.ak.fbcdn.net/hphotos-ak-snc6/s320x320/46793_150811144943320_116001931757575_350008_7988314_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4419600"/>
            <a:ext cx="1752600" cy="1447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600200" y="601980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أخته</a:t>
            </a:r>
            <a:endParaRPr 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586740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أخوه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up.3jenan.com/uploads/62fb667b5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6004" y="3124200"/>
            <a:ext cx="107119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www4.0zz0.com/2010/09/23/01/42010252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048000"/>
            <a:ext cx="1600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me (1)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86200" y="4260576"/>
            <a:ext cx="1721826" cy="1905000"/>
          </a:xfrm>
          <a:prstGeom prst="rect">
            <a:avLst/>
          </a:prstGeom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4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شجرة العائلة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media.kenanaonline.com/photos/1238028/1238028610/large_1238028610.jpg?12729176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990600"/>
            <a:ext cx="1219200" cy="1295400"/>
          </a:xfrm>
          <a:prstGeom prst="rect">
            <a:avLst/>
          </a:prstGeom>
          <a:noFill/>
        </p:spPr>
      </p:pic>
      <p:pic>
        <p:nvPicPr>
          <p:cNvPr id="8" name="Picture 4" descr="http://www.elcinema.com/photo/photolist/5402340/6005008138000502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990600"/>
            <a:ext cx="1295400" cy="1219200"/>
          </a:xfrm>
          <a:prstGeom prst="rect">
            <a:avLst/>
          </a:prstGeom>
          <a:noFill/>
        </p:spPr>
      </p:pic>
      <p:pic>
        <p:nvPicPr>
          <p:cNvPr id="9" name="Picture 2" descr="http://nahef.net/upload/upload/2011/2/27022011/%D8%AC%D8%AF%D8%AA%D9%8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990600"/>
            <a:ext cx="1331583" cy="1295400"/>
          </a:xfrm>
          <a:prstGeom prst="rect">
            <a:avLst/>
          </a:prstGeom>
          <a:noFill/>
        </p:spPr>
      </p:pic>
      <p:pic>
        <p:nvPicPr>
          <p:cNvPr id="10" name="Picture 4" descr="http://www.aawsat.com/2003/03/29/images/last.16262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990600"/>
            <a:ext cx="1600809" cy="133158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253948" y="6168888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أنا</a:t>
            </a:r>
            <a:endParaRPr lang="en-US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3886200"/>
            <a:ext cx="735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 smtClean="0"/>
              <a:t>أبي</a:t>
            </a:r>
            <a:endParaRPr lang="en-US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22098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جدي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22860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جدتي</a:t>
            </a:r>
            <a:endParaRPr lang="en-US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22860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جدتي</a:t>
            </a:r>
            <a:endParaRPr lang="en-US" sz="4400" b="1" dirty="0"/>
          </a:p>
        </p:txBody>
      </p:sp>
      <p:sp useBgFill="1">
        <p:nvSpPr>
          <p:cNvPr id="16" name="TextBox 15"/>
          <p:cNvSpPr txBox="1"/>
          <p:nvPr/>
        </p:nvSpPr>
        <p:spPr>
          <a:xfrm>
            <a:off x="2819400" y="2209800"/>
            <a:ext cx="1143000" cy="7694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جدي</a:t>
            </a:r>
            <a:endParaRPr lang="en-US" sz="4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45720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أمي</a:t>
            </a:r>
            <a:endParaRPr lang="en-US" sz="4400" b="1" dirty="0"/>
          </a:p>
        </p:txBody>
      </p:sp>
      <p:pic>
        <p:nvPicPr>
          <p:cNvPr id="1026" name="Picture 2" descr="http://www.tbsjournal.com/Archives/Fall05/Images/Moez%20Masou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1200" y="5486400"/>
            <a:ext cx="1295399" cy="1371600"/>
          </a:xfrm>
          <a:prstGeom prst="rect">
            <a:avLst/>
          </a:prstGeom>
          <a:noFill/>
        </p:spPr>
      </p:pic>
      <p:pic>
        <p:nvPicPr>
          <p:cNvPr id="1028" name="Picture 4" descr="http://www.elbashayer.com/upload/img/bigpic_1316283982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5486400"/>
            <a:ext cx="1371600" cy="13716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7162800" y="57912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أخي</a:t>
            </a:r>
            <a:endParaRPr lang="en-US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90600" y="58674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أختي</a:t>
            </a:r>
            <a:endParaRPr lang="en-US" sz="4400" b="1" dirty="0"/>
          </a:p>
        </p:txBody>
      </p:sp>
      <p:pic>
        <p:nvPicPr>
          <p:cNvPr id="22" name="Picture 2" descr="http://t3.gstatic.com/images?q=tbn:ANd9GcRQ55Fy2yh7rLNUdEElD5vOu9px_P10_IerRpdOkkj9zj7CijeGGb-f_BZ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19800" y="3124200"/>
            <a:ext cx="762000" cy="914400"/>
          </a:xfrm>
          <a:prstGeom prst="rect">
            <a:avLst/>
          </a:prstGeom>
          <a:noFill/>
        </p:spPr>
      </p:pic>
      <p:pic>
        <p:nvPicPr>
          <p:cNvPr id="23" name="Picture 4" descr="http://a3.sphotos.ak.fbcdn.net/hphotos-ak-snc6/s320x320/46793_150811144943320_116001931757575_350008_7988314_n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29600" y="3124200"/>
            <a:ext cx="838200" cy="8382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8229600" y="3886200"/>
            <a:ext cx="887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 smtClean="0"/>
              <a:t>عمي</a:t>
            </a:r>
            <a:endParaRPr lang="en-US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3962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b="1" dirty="0" smtClean="0"/>
              <a:t>عمتي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nahef.net/upload/upload/2011/2/27022011/%D8%AC%D8%AF%D8%AA%D9%8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14400"/>
            <a:ext cx="2438400" cy="2372140"/>
          </a:xfrm>
          <a:prstGeom prst="rect">
            <a:avLst/>
          </a:prstGeom>
          <a:noFill/>
        </p:spPr>
      </p:pic>
      <p:pic>
        <p:nvPicPr>
          <p:cNvPr id="4" name="Picture 3" descr="http://www4.0zz0.com/2010/09/23/01/42010252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581400"/>
            <a:ext cx="2590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http://www.aawsat.com/2003/03/29/images/last.1626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990600"/>
            <a:ext cx="2931408" cy="2438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91000" y="6088559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أمي</a:t>
            </a:r>
            <a:endParaRPr lang="en-US" sz="4400" b="1" dirty="0"/>
          </a:p>
        </p:txBody>
      </p:sp>
      <p:sp useBgFill="1">
        <p:nvSpPr>
          <p:cNvPr id="6" name="TextBox 5"/>
          <p:cNvSpPr txBox="1"/>
          <p:nvPr/>
        </p:nvSpPr>
        <p:spPr>
          <a:xfrm>
            <a:off x="6705600" y="3200400"/>
            <a:ext cx="1143000" cy="7694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أبوها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32766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أمها</a:t>
            </a:r>
            <a:endParaRPr lang="en-US" sz="4400" b="1" dirty="0"/>
          </a:p>
        </p:txBody>
      </p:sp>
      <p:pic>
        <p:nvPicPr>
          <p:cNvPr id="25602" name="Picture 2" descr="http://images.bokra.net/bokra/10.3.2011/So3ad%207osni/367094%5b1%5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038600"/>
            <a:ext cx="2133600" cy="1981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447800" y="6088559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أختها</a:t>
            </a:r>
            <a:endParaRPr lang="en-US" sz="4400" b="1" dirty="0"/>
          </a:p>
        </p:txBody>
      </p:sp>
      <p:pic>
        <p:nvPicPr>
          <p:cNvPr id="25604" name="Picture 4" descr="http://t2.gstatic.com/images?q=tbn:ANd9GcSezjxNBInw7clxK0nGkwhYCxA24nV9MZ-83RJYePuWsCdS0Fd4BosSndk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3886200"/>
            <a:ext cx="2143125" cy="21431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629400" y="6088559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أخوها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up.3jenan.com/uploads/62fb667b5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6004" y="3124200"/>
            <a:ext cx="107119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www4.0zz0.com/2010/09/23/01/42010252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048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me (1)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86200" y="4260576"/>
            <a:ext cx="1721826" cy="1905000"/>
          </a:xfrm>
          <a:prstGeom prst="rect">
            <a:avLst/>
          </a:prstGeom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4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شجرة العائلة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media.kenanaonline.com/photos/1238028/1238028610/large_1238028610.jpg?12729176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990600"/>
            <a:ext cx="1219200" cy="1295400"/>
          </a:xfrm>
          <a:prstGeom prst="rect">
            <a:avLst/>
          </a:prstGeom>
          <a:noFill/>
        </p:spPr>
      </p:pic>
      <p:pic>
        <p:nvPicPr>
          <p:cNvPr id="8" name="Picture 4" descr="http://www.elcinema.com/photo/photolist/5402340/6005008138000502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990600"/>
            <a:ext cx="1295400" cy="1219200"/>
          </a:xfrm>
          <a:prstGeom prst="rect">
            <a:avLst/>
          </a:prstGeom>
          <a:noFill/>
        </p:spPr>
      </p:pic>
      <p:pic>
        <p:nvPicPr>
          <p:cNvPr id="9" name="Picture 2" descr="http://nahef.net/upload/upload/2011/2/27022011/%D8%AC%D8%AF%D8%AA%D9%8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990600"/>
            <a:ext cx="1331583" cy="1295400"/>
          </a:xfrm>
          <a:prstGeom prst="rect">
            <a:avLst/>
          </a:prstGeom>
          <a:noFill/>
        </p:spPr>
      </p:pic>
      <p:pic>
        <p:nvPicPr>
          <p:cNvPr id="10" name="Picture 4" descr="http://www.aawsat.com/2003/03/29/images/last.16262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990600"/>
            <a:ext cx="1600809" cy="133158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253948" y="6168888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أنا</a:t>
            </a:r>
            <a:endParaRPr lang="en-US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3886200"/>
            <a:ext cx="735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 smtClean="0"/>
              <a:t>أبي</a:t>
            </a:r>
            <a:endParaRPr lang="en-US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22098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جدي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22860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جدتي</a:t>
            </a:r>
            <a:endParaRPr lang="en-US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22860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جدتي</a:t>
            </a:r>
            <a:endParaRPr lang="en-US" sz="4400" b="1" dirty="0"/>
          </a:p>
        </p:txBody>
      </p:sp>
      <p:sp useBgFill="1">
        <p:nvSpPr>
          <p:cNvPr id="16" name="TextBox 15"/>
          <p:cNvSpPr txBox="1"/>
          <p:nvPr/>
        </p:nvSpPr>
        <p:spPr>
          <a:xfrm>
            <a:off x="2819400" y="2209800"/>
            <a:ext cx="1143000" cy="7694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جدي</a:t>
            </a:r>
            <a:endParaRPr lang="en-US" sz="4400" b="1" dirty="0"/>
          </a:p>
        </p:txBody>
      </p:sp>
      <p:pic>
        <p:nvPicPr>
          <p:cNvPr id="1026" name="Picture 2" descr="http://www.tbsjournal.com/Archives/Fall05/Images/Moez%20Masou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1200" y="5486400"/>
            <a:ext cx="1295399" cy="1371600"/>
          </a:xfrm>
          <a:prstGeom prst="rect">
            <a:avLst/>
          </a:prstGeom>
          <a:noFill/>
        </p:spPr>
      </p:pic>
      <p:pic>
        <p:nvPicPr>
          <p:cNvPr id="1028" name="Picture 4" descr="http://www.elbashayer.com/upload/img/bigpic_1316283982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5486400"/>
            <a:ext cx="1371600" cy="13716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7162800" y="57912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أخي</a:t>
            </a:r>
            <a:endParaRPr lang="en-US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90600" y="58674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أختي</a:t>
            </a:r>
            <a:endParaRPr lang="en-US" sz="4400" b="1" dirty="0"/>
          </a:p>
        </p:txBody>
      </p:sp>
      <p:pic>
        <p:nvPicPr>
          <p:cNvPr id="22" name="Picture 2" descr="http://t3.gstatic.com/images?q=tbn:ANd9GcRQ55Fy2yh7rLNUdEElD5vOu9px_P10_IerRpdOkkj9zj7CijeGGb-f_BZ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19800" y="3124200"/>
            <a:ext cx="762000" cy="914400"/>
          </a:xfrm>
          <a:prstGeom prst="rect">
            <a:avLst/>
          </a:prstGeom>
          <a:noFill/>
        </p:spPr>
      </p:pic>
      <p:pic>
        <p:nvPicPr>
          <p:cNvPr id="23" name="Picture 4" descr="http://a3.sphotos.ak.fbcdn.net/hphotos-ak-snc6/s320x320/46793_150811144943320_116001931757575_350008_7988314_n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29600" y="3124200"/>
            <a:ext cx="838200" cy="8382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8229600" y="3886200"/>
            <a:ext cx="887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 smtClean="0"/>
              <a:t>عمي</a:t>
            </a:r>
            <a:endParaRPr lang="en-US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3962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b="1" dirty="0" smtClean="0"/>
              <a:t>عمتي</a:t>
            </a:r>
            <a:endParaRPr lang="en-US" sz="3200" b="1" dirty="0"/>
          </a:p>
        </p:txBody>
      </p:sp>
      <p:pic>
        <p:nvPicPr>
          <p:cNvPr id="26" name="Picture 2" descr="http://images.bokra.net/bokra/10.3.2011/So3ad%207osni/367094%5b1%5d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3048000"/>
            <a:ext cx="914400" cy="1066800"/>
          </a:xfrm>
          <a:prstGeom prst="rect">
            <a:avLst/>
          </a:prstGeom>
          <a:noFill/>
        </p:spPr>
      </p:pic>
      <p:pic>
        <p:nvPicPr>
          <p:cNvPr id="27" name="Picture 4" descr="http://t2.gstatic.com/images?q=tbn:ANd9GcSezjxNBInw7clxK0nGkwhYCxA24nV9MZ-83RJYePuWsCdS0Fd4BosSndk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14600" y="3131892"/>
            <a:ext cx="918482" cy="982908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2514600" y="4038600"/>
            <a:ext cx="8878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400" b="1" dirty="0" smtClean="0"/>
              <a:t>خالي</a:t>
            </a:r>
            <a:endParaRPr lang="en-US" sz="3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447800" y="4114800"/>
            <a:ext cx="735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 smtClean="0"/>
              <a:t>أمي</a:t>
            </a:r>
            <a:endParaRPr lang="en-US" sz="3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0" y="40386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b="1" dirty="0" smtClean="0"/>
              <a:t>خالتي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1.bp.blogspot.com/_AWH0qtoU9Q8/StODGOpzNEI/AAAAAAAAAZ8/_k8e7vlBafY/s400/Hope%2B-%2BFamily%2BT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388022" y="164813"/>
            <a:ext cx="23679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شجرة عائلة هبة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133600" y="838200"/>
            <a:ext cx="5018087" cy="54276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EG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EG" sz="4400" b="1" dirty="0" smtClean="0">
                <a:latin typeface="Arial" pitchFamily="34" charset="0"/>
                <a:cs typeface="Arial" pitchFamily="34" charset="0"/>
              </a:rPr>
              <a:t>أنا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me (1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1800" y="990600"/>
            <a:ext cx="3298581" cy="4337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up.3jenan.com/uploads/62fb667b5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295400"/>
            <a:ext cx="2290396" cy="214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me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52800" y="3733800"/>
            <a:ext cx="2407626" cy="2497015"/>
          </a:xfrm>
          <a:prstGeom prst="rect">
            <a:avLst/>
          </a:prstGeom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4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شجرة العائلة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4800" y="6248400"/>
            <a:ext cx="91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 smtClean="0">
                <a:latin typeface="Arial" pitchFamily="34" charset="0"/>
                <a:cs typeface="Arial" pitchFamily="34" charset="0"/>
              </a:rPr>
              <a:t>أنا</a:t>
            </a:r>
            <a:endParaRPr lang="en-US" sz="4800" dirty="0"/>
          </a:p>
        </p:txBody>
      </p:sp>
      <p:sp>
        <p:nvSpPr>
          <p:cNvPr id="11" name="Rectangle 10"/>
          <p:cNvSpPr/>
          <p:nvPr/>
        </p:nvSpPr>
        <p:spPr>
          <a:xfrm>
            <a:off x="6934200" y="3581400"/>
            <a:ext cx="91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 smtClean="0">
                <a:latin typeface="Arial" pitchFamily="34" charset="0"/>
                <a:cs typeface="Arial" pitchFamily="34" charset="0"/>
              </a:rPr>
              <a:t>أبي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up.3jenan.com/uploads/62fb667b5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295400"/>
            <a:ext cx="2290396" cy="214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www4.0zz0.com/2010/09/23/01/42010252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95400"/>
            <a:ext cx="2231781" cy="225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me (1)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52800" y="3657600"/>
            <a:ext cx="2407626" cy="2497015"/>
          </a:xfrm>
          <a:prstGeom prst="rect">
            <a:avLst/>
          </a:prstGeom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4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شجرة العائلة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4800" y="6248400"/>
            <a:ext cx="91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 smtClean="0">
                <a:latin typeface="Arial" pitchFamily="34" charset="0"/>
                <a:cs typeface="Arial" pitchFamily="34" charset="0"/>
              </a:rPr>
              <a:t>أنا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1066800" y="3657600"/>
            <a:ext cx="106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 smtClean="0">
                <a:latin typeface="Arial" pitchFamily="34" charset="0"/>
                <a:cs typeface="Arial" pitchFamily="34" charset="0"/>
              </a:rPr>
              <a:t>أمي</a:t>
            </a:r>
            <a:endParaRPr lang="en-US" sz="4800" dirty="0"/>
          </a:p>
        </p:txBody>
      </p:sp>
      <p:sp>
        <p:nvSpPr>
          <p:cNvPr id="9" name="Rectangle 8"/>
          <p:cNvSpPr/>
          <p:nvPr/>
        </p:nvSpPr>
        <p:spPr>
          <a:xfrm>
            <a:off x="6934200" y="3581400"/>
            <a:ext cx="91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 smtClean="0">
                <a:latin typeface="Arial" pitchFamily="34" charset="0"/>
                <a:cs typeface="Arial" pitchFamily="34" charset="0"/>
              </a:rPr>
              <a:t>أبي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up.3jenan.com/uploads/62fb667b5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657600"/>
            <a:ext cx="2290396" cy="214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http://media.kenanaonline.com/photos/1238028/1238028610/large_1238028610.jpg?12729176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914400"/>
            <a:ext cx="2590800" cy="2667000"/>
          </a:xfrm>
          <a:prstGeom prst="rect">
            <a:avLst/>
          </a:prstGeom>
          <a:noFill/>
        </p:spPr>
      </p:pic>
      <p:pic>
        <p:nvPicPr>
          <p:cNvPr id="19460" name="Picture 4" descr="http://www.elcinema.com/photo/photolist/5402340/600500813800050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914400"/>
            <a:ext cx="2190750" cy="2895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14800" y="5936159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أبي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396240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أبوه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365760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أمه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up.3jenan.com/uploads/62fb667b5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438400"/>
            <a:ext cx="152839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www4.0zz0.com/2010/09/23/01/42010252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3622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me (1)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86200" y="4038600"/>
            <a:ext cx="1721826" cy="1905000"/>
          </a:xfrm>
          <a:prstGeom prst="rect">
            <a:avLst/>
          </a:prstGeom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4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شجرة العائلة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media.kenanaonline.com/photos/1238028/1238028610/large_1238028610.jpg?12729176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1066800"/>
            <a:ext cx="1219200" cy="1295400"/>
          </a:xfrm>
          <a:prstGeom prst="rect">
            <a:avLst/>
          </a:prstGeom>
          <a:noFill/>
        </p:spPr>
      </p:pic>
      <p:pic>
        <p:nvPicPr>
          <p:cNvPr id="8" name="Picture 4" descr="http://www.elcinema.com/photo/photolist/5402340/6005008138000502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1143000"/>
            <a:ext cx="1295400" cy="1219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114800" y="5975915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 smtClean="0"/>
              <a:t>أنا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23992" y="393258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 smtClean="0"/>
              <a:t>أبي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868480" y="2232992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 smtClean="0"/>
              <a:t>جدي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21356" y="2232992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 smtClean="0"/>
              <a:t>جدتي</a:t>
            </a:r>
            <a:endParaRPr lang="en-US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825488" y="3856384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 smtClean="0"/>
              <a:t>أمي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nahef.net/upload/upload/2011/2/27022011/%D8%AC%D8%AF%D8%AA%D9%8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14400"/>
            <a:ext cx="2438400" cy="2372140"/>
          </a:xfrm>
          <a:prstGeom prst="rect">
            <a:avLst/>
          </a:prstGeom>
          <a:noFill/>
        </p:spPr>
      </p:pic>
      <p:pic>
        <p:nvPicPr>
          <p:cNvPr id="4" name="Picture 3" descr="http://www4.0zz0.com/2010/09/23/01/42010252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581400"/>
            <a:ext cx="2590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http://www.aawsat.com/2003/03/29/images/last.1626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990600"/>
            <a:ext cx="2931408" cy="2438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91000" y="6088559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أمي</a:t>
            </a:r>
            <a:endParaRPr lang="en-US" sz="4400" b="1" dirty="0"/>
          </a:p>
        </p:txBody>
      </p:sp>
      <p:sp useBgFill="1">
        <p:nvSpPr>
          <p:cNvPr id="6" name="TextBox 5"/>
          <p:cNvSpPr txBox="1"/>
          <p:nvPr/>
        </p:nvSpPr>
        <p:spPr>
          <a:xfrm>
            <a:off x="6705600" y="3200400"/>
            <a:ext cx="1143000" cy="7694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أبوها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32766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أمها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up.3jenan.com/uploads/62fb667b5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8804" y="3124200"/>
            <a:ext cx="152839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www4.0zz0.com/2010/09/23/01/42010252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048000"/>
            <a:ext cx="1600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me (1)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86200" y="4260576"/>
            <a:ext cx="1721826" cy="1905000"/>
          </a:xfrm>
          <a:prstGeom prst="rect">
            <a:avLst/>
          </a:prstGeom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4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شجرة العائلة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media.kenanaonline.com/photos/1238028/1238028610/large_1238028610.jpg?12729176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990600"/>
            <a:ext cx="1219200" cy="1295400"/>
          </a:xfrm>
          <a:prstGeom prst="rect">
            <a:avLst/>
          </a:prstGeom>
          <a:noFill/>
        </p:spPr>
      </p:pic>
      <p:pic>
        <p:nvPicPr>
          <p:cNvPr id="8" name="Picture 4" descr="http://www.elcinema.com/photo/photolist/5402340/6005008138000502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990600"/>
            <a:ext cx="1295400" cy="1219200"/>
          </a:xfrm>
          <a:prstGeom prst="rect">
            <a:avLst/>
          </a:prstGeom>
          <a:noFill/>
        </p:spPr>
      </p:pic>
      <p:pic>
        <p:nvPicPr>
          <p:cNvPr id="9" name="Picture 2" descr="http://nahef.net/upload/upload/2011/2/27022011/%D8%AC%D8%AF%D8%AA%D9%8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990600"/>
            <a:ext cx="1331583" cy="1295400"/>
          </a:xfrm>
          <a:prstGeom prst="rect">
            <a:avLst/>
          </a:prstGeom>
          <a:noFill/>
        </p:spPr>
      </p:pic>
      <p:pic>
        <p:nvPicPr>
          <p:cNvPr id="10" name="Picture 4" descr="http://www.aawsat.com/2003/03/29/images/last.16262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990600"/>
            <a:ext cx="1600809" cy="133158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253948" y="6168888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أنا</a:t>
            </a:r>
            <a:endParaRPr lang="en-US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32104" y="46482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أبي</a:t>
            </a:r>
            <a:endParaRPr lang="en-US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22098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جدي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22860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جدتي</a:t>
            </a:r>
            <a:endParaRPr lang="en-US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22860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جدتي</a:t>
            </a:r>
            <a:endParaRPr lang="en-US" sz="4400" b="1" dirty="0"/>
          </a:p>
        </p:txBody>
      </p:sp>
      <p:sp useBgFill="1">
        <p:nvSpPr>
          <p:cNvPr id="16" name="TextBox 15"/>
          <p:cNvSpPr txBox="1"/>
          <p:nvPr/>
        </p:nvSpPr>
        <p:spPr>
          <a:xfrm>
            <a:off x="2819400" y="2209800"/>
            <a:ext cx="1143000" cy="7694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جدي</a:t>
            </a:r>
            <a:endParaRPr lang="en-US" sz="4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45720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 smtClean="0"/>
              <a:t>أمي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94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hhouzaien</dc:creator>
  <cp:lastModifiedBy>Zara Hovhannisyan</cp:lastModifiedBy>
  <cp:revision>30</cp:revision>
  <dcterms:created xsi:type="dcterms:W3CDTF">2011-11-01T20:34:51Z</dcterms:created>
  <dcterms:modified xsi:type="dcterms:W3CDTF">2013-12-19T17:07:07Z</dcterms:modified>
</cp:coreProperties>
</file>