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3"/>
    <p:sldId id="257" r:id="rId4"/>
    <p:sldId id="258" r:id="rId5"/>
    <p:sldId id="260" r:id="rId6"/>
    <p:sldId id="259" r:id="rId7"/>
    <p:sldId id="261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中国七日游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en-US" altLang="zh-CN" sz="2800">
                <a:latin typeface="Algerian" charset="0"/>
              </a:rPr>
              <a:t>A 7-day Tour of China</a:t>
            </a:r>
            <a:endParaRPr lang="en-US" altLang="zh-CN" sz="2800">
              <a:latin typeface="Algerian" charset="0"/>
            </a:endParaRPr>
          </a:p>
          <a:p>
            <a:endParaRPr lang="zh-CN" altLang="en-US" sz="2800">
              <a:latin typeface="Algerian" charset="0"/>
            </a:endParaRPr>
          </a:p>
          <a:p>
            <a:r>
              <a:rPr lang="en-US" altLang="zh-CN" sz="2800">
                <a:latin typeface="Algerian" charset="0"/>
              </a:rPr>
              <a:t>By: Mr. Li</a:t>
            </a:r>
            <a:endParaRPr lang="en-US" altLang="zh-CN" sz="2800">
              <a:latin typeface="Algerian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内容占位符 4" descr="Photo 4-5-16, 12 03 2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988435" y="474980"/>
            <a:ext cx="7793355" cy="58451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42265" y="522605"/>
            <a:ext cx="3427095" cy="5794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200"/>
              <a:t>1. bei jing gu gong</a:t>
            </a:r>
            <a:endParaRPr lang="en-US" altLang="zh-CN" sz="2200"/>
          </a:p>
          <a:p>
            <a:r>
              <a:rPr lang="en-US" altLang="zh-CN" sz="2200"/>
              <a:t>2. ha er bin bing diao</a:t>
            </a:r>
            <a:endParaRPr lang="en-US" altLang="zh-CN" sz="2200"/>
          </a:p>
          <a:p>
            <a:r>
              <a:rPr lang="en-US" altLang="zh-CN" sz="2200"/>
              <a:t>3. huang he</a:t>
            </a:r>
            <a:endParaRPr lang="en-US" altLang="zh-CN" sz="2200"/>
          </a:p>
          <a:p>
            <a:r>
              <a:rPr lang="en-US" altLang="zh-CN" sz="2200"/>
              <a:t>4. chang jiang</a:t>
            </a:r>
            <a:endParaRPr lang="en-US" altLang="zh-CN" sz="2200"/>
          </a:p>
          <a:p>
            <a:r>
              <a:rPr lang="en-US" altLang="zh-CN" sz="2200"/>
              <a:t>5. tai wan</a:t>
            </a:r>
            <a:endParaRPr lang="en-US" altLang="zh-CN" sz="2200"/>
          </a:p>
          <a:p>
            <a:r>
              <a:rPr lang="en-US" altLang="zh-CN" sz="2200"/>
              <a:t>6. xiang gang di si ni le yuan</a:t>
            </a:r>
            <a:endParaRPr lang="en-US" altLang="zh-CN" sz="2200"/>
          </a:p>
          <a:p>
            <a:r>
              <a:rPr lang="en-US" altLang="zh-CN" sz="2200"/>
              <a:t>7. shang hai dong fang ming zhu ta</a:t>
            </a:r>
            <a:endParaRPr lang="en-US" altLang="zh-CN" sz="2200"/>
          </a:p>
          <a:p>
            <a:r>
              <a:rPr lang="en-US" altLang="zh-CN" sz="2200"/>
              <a:t>8. xi an bing ma yong</a:t>
            </a:r>
            <a:endParaRPr lang="en-US" altLang="zh-CN" sz="2200"/>
          </a:p>
          <a:p>
            <a:r>
              <a:rPr lang="en-US" altLang="zh-CN" sz="2200"/>
              <a:t>9. ge bi sha mo</a:t>
            </a:r>
            <a:endParaRPr lang="en-US" altLang="zh-CN" sz="2200"/>
          </a:p>
          <a:p>
            <a:r>
              <a:rPr lang="en-US" altLang="zh-CN" sz="2200"/>
              <a:t>10. ta ke la ma gan sha mo</a:t>
            </a:r>
            <a:endParaRPr lang="en-US" altLang="zh-CN" sz="2200"/>
          </a:p>
          <a:p>
            <a:r>
              <a:rPr lang="en-US" altLang="zh-CN" sz="2200"/>
              <a:t>11. kun ming shi lin</a:t>
            </a:r>
            <a:endParaRPr lang="en-US" altLang="zh-CN" sz="2200"/>
          </a:p>
          <a:p>
            <a:r>
              <a:rPr lang="en-US" altLang="zh-CN" sz="2200"/>
              <a:t>12. zhu mu lang ma feng</a:t>
            </a:r>
            <a:endParaRPr lang="en-US" altLang="zh-CN" sz="2200"/>
          </a:p>
          <a:p>
            <a:r>
              <a:rPr lang="en-US" altLang="zh-CN" sz="2200"/>
              <a:t>13. xi ma la ya shan mai</a:t>
            </a:r>
            <a:endParaRPr lang="en-US" altLang="zh-CN" sz="2200"/>
          </a:p>
          <a:p>
            <a:r>
              <a:rPr lang="en-US" altLang="zh-CN" sz="2200"/>
              <a:t>14. cheng du da xiong mao bao hu qu</a:t>
            </a:r>
            <a:endParaRPr lang="en-US" altLang="zh-CN" sz="2200"/>
          </a:p>
          <a:p>
            <a:r>
              <a:rPr lang="en-US" altLang="zh-CN" sz="2200"/>
              <a:t>15. chang cheng</a:t>
            </a:r>
            <a:endParaRPr lang="en-US" altLang="zh-CN" sz="2200"/>
          </a:p>
        </p:txBody>
      </p:sp>
      <p:sp>
        <p:nvSpPr>
          <p:cNvPr id="7" name="文本框 6"/>
          <p:cNvSpPr txBox="1"/>
          <p:nvPr/>
        </p:nvSpPr>
        <p:spPr>
          <a:xfrm>
            <a:off x="5069840" y="636905"/>
            <a:ext cx="734695" cy="826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bei</a:t>
            </a:r>
            <a:endParaRPr lang="en-US" altLang="zh-CN" sz="2400" b="1"/>
          </a:p>
          <a:p>
            <a:r>
              <a:rPr lang="zh-CN" altLang="en-US" sz="2400" b="1"/>
              <a:t>北</a:t>
            </a:r>
            <a:endParaRPr lang="zh-CN" altLang="en-US" sz="2400" b="1"/>
          </a:p>
        </p:txBody>
      </p:sp>
      <p:sp>
        <p:nvSpPr>
          <p:cNvPr id="8" name="文本框 7"/>
          <p:cNvSpPr txBox="1"/>
          <p:nvPr/>
        </p:nvSpPr>
        <p:spPr>
          <a:xfrm>
            <a:off x="5053965" y="1700530"/>
            <a:ext cx="734695" cy="826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nan</a:t>
            </a:r>
            <a:endParaRPr lang="en-US" altLang="zh-CN" sz="2400" b="1"/>
          </a:p>
          <a:p>
            <a:r>
              <a:rPr lang="zh-CN" altLang="en-US" sz="2400" b="1"/>
              <a:t>南</a:t>
            </a:r>
            <a:endParaRPr lang="zh-CN" altLang="en-US" sz="2400" b="1"/>
          </a:p>
        </p:txBody>
      </p:sp>
      <p:sp>
        <p:nvSpPr>
          <p:cNvPr id="9" name="文本框 8"/>
          <p:cNvSpPr txBox="1"/>
          <p:nvPr/>
        </p:nvSpPr>
        <p:spPr>
          <a:xfrm>
            <a:off x="5593715" y="1081405"/>
            <a:ext cx="1044575" cy="826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dong</a:t>
            </a:r>
            <a:endParaRPr lang="en-US" altLang="zh-CN" sz="2400" b="1"/>
          </a:p>
          <a:p>
            <a:r>
              <a:rPr lang="zh-CN" altLang="en-US" sz="2400" b="1"/>
              <a:t>东</a:t>
            </a:r>
            <a:endParaRPr lang="zh-CN" altLang="en-US" sz="2400" b="1"/>
          </a:p>
        </p:txBody>
      </p:sp>
      <p:sp>
        <p:nvSpPr>
          <p:cNvPr id="10" name="文本框 9"/>
          <p:cNvSpPr txBox="1"/>
          <p:nvPr/>
        </p:nvSpPr>
        <p:spPr>
          <a:xfrm>
            <a:off x="4471670" y="1109345"/>
            <a:ext cx="734695" cy="826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xi</a:t>
            </a:r>
            <a:endParaRPr lang="en-US" altLang="zh-CN" sz="2400" b="1"/>
          </a:p>
          <a:p>
            <a:r>
              <a:rPr lang="zh-CN" altLang="en-US" sz="2400" b="1"/>
              <a:t>西</a:t>
            </a:r>
            <a:endParaRPr lang="zh-CN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我的中国旅游计划</a:t>
            </a:r>
            <a:br>
              <a:rPr lang="zh-CN" altLang="en-US"/>
            </a:br>
            <a:r>
              <a:rPr lang="en-US" altLang="zh-CN" sz="3200"/>
              <a:t>wo de zhongguo lvyou jihua</a:t>
            </a:r>
            <a:endParaRPr lang="en-US" altLang="zh-CN" sz="3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62125"/>
            <a:ext cx="10515600" cy="4351338"/>
          </a:xfrm>
        </p:spPr>
        <p:txBody>
          <a:bodyPr/>
          <a:p>
            <a:r>
              <a:rPr lang="zh-CN" altLang="en-US">
                <a:solidFill>
                  <a:schemeClr val="tx1"/>
                </a:solidFill>
              </a:rPr>
              <a:t>我们</a:t>
            </a:r>
            <a:r>
              <a:rPr lang="zh-CN" altLang="en-US" b="1">
                <a:solidFill>
                  <a:schemeClr val="tx1"/>
                </a:solidFill>
              </a:rPr>
              <a:t>乘</a:t>
            </a:r>
            <a:r>
              <a:rPr lang="zh-CN" altLang="en-US" b="1">
                <a:solidFill>
                  <a:srgbClr val="0070C0"/>
                </a:solidFill>
              </a:rPr>
              <a:t>飞机</a:t>
            </a:r>
            <a:r>
              <a:rPr lang="zh-CN" altLang="en-US" b="1">
                <a:solidFill>
                  <a:srgbClr val="FF0000"/>
                </a:solidFill>
              </a:rPr>
              <a:t>去</a:t>
            </a:r>
            <a:r>
              <a:rPr lang="zh-CN" altLang="en-US">
                <a:solidFill>
                  <a:schemeClr val="tx1"/>
                </a:solidFill>
              </a:rPr>
              <a:t>中国。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第</a:t>
            </a:r>
            <a:r>
              <a:rPr lang="zh-CN" altLang="en-US"/>
              <a:t>一</a:t>
            </a:r>
            <a:r>
              <a:rPr lang="zh-CN" altLang="en-US">
                <a:solidFill>
                  <a:srgbClr val="FF0000"/>
                </a:solidFill>
              </a:rPr>
              <a:t>天</a:t>
            </a:r>
            <a:r>
              <a:rPr lang="zh-CN" altLang="en-US"/>
              <a:t>，</a:t>
            </a:r>
            <a:r>
              <a:rPr lang="zh-CN" altLang="en-US" b="1">
                <a:solidFill>
                  <a:srgbClr val="FF0000"/>
                </a:solidFill>
              </a:rPr>
              <a:t>我们要去</a:t>
            </a:r>
            <a:r>
              <a:rPr lang="zh-CN" altLang="en-US"/>
              <a:t>台湾（</a:t>
            </a:r>
            <a:r>
              <a:rPr lang="en-US" altLang="zh-CN"/>
              <a:t>Taiwan</a:t>
            </a:r>
            <a:r>
              <a:rPr lang="zh-CN" altLang="en-US"/>
              <a:t>）。它</a:t>
            </a:r>
            <a:r>
              <a:rPr lang="zh-CN" altLang="en-US" b="1">
                <a:solidFill>
                  <a:srgbClr val="FF0000"/>
                </a:solidFill>
              </a:rPr>
              <a:t>在</a:t>
            </a:r>
            <a:r>
              <a:rPr lang="zh-CN" altLang="en-US"/>
              <a:t>中国</a:t>
            </a:r>
            <a:r>
              <a:rPr lang="zh-CN" altLang="en-US" b="1">
                <a:solidFill>
                  <a:srgbClr val="FF0000"/>
                </a:solidFill>
              </a:rPr>
              <a:t>的</a:t>
            </a:r>
            <a:r>
              <a:rPr lang="zh-CN" altLang="en-US"/>
              <a:t>东南</a:t>
            </a:r>
            <a:r>
              <a:rPr lang="zh-CN" altLang="en-US" b="1">
                <a:solidFill>
                  <a:srgbClr val="FF0000"/>
                </a:solidFill>
              </a:rPr>
              <a:t>部</a:t>
            </a:r>
            <a:r>
              <a:rPr lang="zh-CN" altLang="en-US"/>
              <a:t>。</a:t>
            </a:r>
            <a:endParaRPr lang="zh-CN" altLang="en-US"/>
          </a:p>
          <a:p>
            <a:pPr lvl="1"/>
            <a:r>
              <a:rPr lang="en-US" altLang="zh-CN"/>
              <a:t>di yi tian, women yao qu Taiwan.     ta zai zhongguo de dong nan bu.</a:t>
            </a:r>
            <a:endParaRPr lang="en-US" altLang="zh-CN"/>
          </a:p>
          <a:p>
            <a:r>
              <a:rPr lang="zh-CN" altLang="en-US" b="1">
                <a:solidFill>
                  <a:srgbClr val="FF0000"/>
                </a:solidFill>
              </a:rPr>
              <a:t>第</a:t>
            </a:r>
            <a:r>
              <a:rPr lang="zh-CN" altLang="en-US"/>
              <a:t>三</a:t>
            </a:r>
            <a:r>
              <a:rPr lang="zh-CN" altLang="en-US" b="1">
                <a:solidFill>
                  <a:srgbClr val="FF0000"/>
                </a:solidFill>
              </a:rPr>
              <a:t>天</a:t>
            </a:r>
            <a:r>
              <a:rPr lang="zh-CN" altLang="en-US"/>
              <a:t>，</a:t>
            </a:r>
            <a:r>
              <a:rPr lang="zh-CN" altLang="en-US" b="1">
                <a:solidFill>
                  <a:srgbClr val="FF0000"/>
                </a:solidFill>
              </a:rPr>
              <a:t>我们要去</a:t>
            </a:r>
            <a:r>
              <a:rPr lang="zh-CN" altLang="en-US"/>
              <a:t>上海（</a:t>
            </a:r>
            <a:r>
              <a:rPr lang="en-US" altLang="zh-CN"/>
              <a:t>Shanghai</a:t>
            </a:r>
            <a:r>
              <a:rPr lang="zh-CN" altLang="en-US"/>
              <a:t>）。它</a:t>
            </a:r>
            <a:r>
              <a:rPr lang="zh-CN" altLang="en-US" b="1">
                <a:solidFill>
                  <a:srgbClr val="FF0000"/>
                </a:solidFill>
              </a:rPr>
              <a:t>在</a:t>
            </a:r>
            <a:r>
              <a:rPr lang="zh-CN" altLang="en-US"/>
              <a:t>中国</a:t>
            </a:r>
            <a:r>
              <a:rPr lang="zh-CN" altLang="en-US" b="1">
                <a:solidFill>
                  <a:srgbClr val="FF0000"/>
                </a:solidFill>
              </a:rPr>
              <a:t>的</a:t>
            </a:r>
            <a:r>
              <a:rPr lang="zh-CN" altLang="en-US"/>
              <a:t>东</a:t>
            </a:r>
            <a:r>
              <a:rPr lang="zh-CN" altLang="en-US" b="1">
                <a:solidFill>
                  <a:srgbClr val="FF0000"/>
                </a:solidFill>
              </a:rPr>
              <a:t>部</a:t>
            </a:r>
            <a:r>
              <a:rPr lang="zh-CN" altLang="en-US"/>
              <a:t>。</a:t>
            </a:r>
            <a:endParaRPr lang="zh-CN" altLang="en-US"/>
          </a:p>
          <a:p>
            <a:pPr lvl="1"/>
            <a:r>
              <a:rPr lang="en-US" altLang="zh-CN"/>
              <a:t>di san tian, women yao qu Shanghai. Ta zai zhongguo de dong bu.</a:t>
            </a:r>
            <a:endParaRPr lang="en-US" altLang="zh-CN"/>
          </a:p>
          <a:p>
            <a:r>
              <a:rPr lang="zh-CN" altLang="en-US" b="1">
                <a:solidFill>
                  <a:srgbClr val="FF0000"/>
                </a:solidFill>
              </a:rPr>
              <a:t>第</a:t>
            </a:r>
            <a:r>
              <a:rPr lang="zh-CN" altLang="en-US"/>
              <a:t>六</a:t>
            </a:r>
            <a:r>
              <a:rPr lang="zh-CN" altLang="en-US" b="1">
                <a:solidFill>
                  <a:srgbClr val="FF0000"/>
                </a:solidFill>
              </a:rPr>
              <a:t>天</a:t>
            </a:r>
            <a:r>
              <a:rPr lang="zh-CN" altLang="en-US"/>
              <a:t>，</a:t>
            </a:r>
            <a:r>
              <a:rPr lang="zh-CN" altLang="en-US" b="1">
                <a:solidFill>
                  <a:srgbClr val="FF0000"/>
                </a:solidFill>
              </a:rPr>
              <a:t>我们要去</a:t>
            </a:r>
            <a:r>
              <a:rPr lang="zh-CN" altLang="en-US"/>
              <a:t>西安（</a:t>
            </a:r>
            <a:r>
              <a:rPr lang="en-US" altLang="zh-CN"/>
              <a:t>Xi'an</a:t>
            </a:r>
            <a:r>
              <a:rPr lang="zh-CN" altLang="en-US"/>
              <a:t>）。 它</a:t>
            </a:r>
            <a:r>
              <a:rPr lang="zh-CN" altLang="en-US" b="1">
                <a:solidFill>
                  <a:srgbClr val="FF0000"/>
                </a:solidFill>
              </a:rPr>
              <a:t>在</a:t>
            </a:r>
            <a:r>
              <a:rPr lang="zh-CN" altLang="en-US"/>
              <a:t>中国</a:t>
            </a:r>
            <a:r>
              <a:rPr lang="zh-CN" altLang="en-US" b="1">
                <a:solidFill>
                  <a:srgbClr val="FF0000"/>
                </a:solidFill>
              </a:rPr>
              <a:t>的</a:t>
            </a:r>
            <a:r>
              <a:rPr lang="zh-CN" altLang="en-US"/>
              <a:t>中</a:t>
            </a:r>
            <a:r>
              <a:rPr lang="zh-CN" altLang="en-US" b="1">
                <a:solidFill>
                  <a:srgbClr val="FF0000"/>
                </a:solidFill>
              </a:rPr>
              <a:t>部</a:t>
            </a:r>
            <a:r>
              <a:rPr lang="zh-CN" altLang="en-US"/>
              <a:t>。</a:t>
            </a:r>
            <a:endParaRPr lang="zh-CN" altLang="en-US"/>
          </a:p>
          <a:p>
            <a:pPr lvl="1"/>
            <a:endParaRPr lang="en-US" altLang="zh-CN" sz="2400"/>
          </a:p>
          <a:p>
            <a:r>
              <a:rPr lang="zh-CN" altLang="en-US"/>
              <a:t>我们</a:t>
            </a:r>
            <a:r>
              <a:rPr lang="zh-CN" altLang="en-US" b="1"/>
              <a:t>乘</a:t>
            </a:r>
            <a:r>
              <a:rPr lang="zh-CN" altLang="en-US" b="1">
                <a:solidFill>
                  <a:srgbClr val="0070C0"/>
                </a:solidFill>
              </a:rPr>
              <a:t>飞机</a:t>
            </a:r>
            <a:r>
              <a:rPr lang="zh-CN" altLang="en-US" b="1">
                <a:solidFill>
                  <a:srgbClr val="FF0000"/>
                </a:solidFill>
              </a:rPr>
              <a:t>回</a:t>
            </a:r>
            <a:r>
              <a:rPr lang="zh-CN" altLang="en-US"/>
              <a:t>美国。</a:t>
            </a:r>
            <a:endParaRPr lang="zh-CN" altLang="en-US"/>
          </a:p>
        </p:txBody>
      </p:sp>
      <p:pic>
        <p:nvPicPr>
          <p:cNvPr id="4" name="图片 3" descr="office6\wpsassist\cache\A000220150320I32P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59065" y="591185"/>
            <a:ext cx="3613150" cy="1236980"/>
          </a:xfrm>
          <a:prstGeom prst="rect">
            <a:avLst/>
          </a:prstGeom>
        </p:spPr>
      </p:pic>
      <p:graphicFrame>
        <p:nvGraphicFramePr>
          <p:cNvPr id="5" name="表格 4"/>
          <p:cNvGraphicFramePr/>
          <p:nvPr/>
        </p:nvGraphicFramePr>
        <p:xfrm>
          <a:off x="6428105" y="4659630"/>
          <a:ext cx="7160895" cy="1931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700"/>
                <a:gridCol w="1790065"/>
                <a:gridCol w="1789430"/>
              </a:tblGrid>
              <a:tr h="4826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>
                          <a:solidFill>
                            <a:srgbClr val="FF0000"/>
                          </a:solidFill>
                        </a:rPr>
                        <a:t>(Name)</a:t>
                      </a:r>
                      <a:endParaRPr lang="en-US" altLang="zh-CN" sz="24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rgbClr val="FF0000"/>
                          </a:solidFill>
                        </a:rPr>
                        <a:t>去</a:t>
                      </a:r>
                      <a:r>
                        <a:rPr lang="zh-CN" altLang="en-US" sz="2400">
                          <a:solidFill>
                            <a:schemeClr val="bg1"/>
                          </a:solidFill>
                        </a:rPr>
                        <a:t>哪里？</a:t>
                      </a:r>
                      <a:endParaRPr lang="zh-CN" altLang="en-US" sz="24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rgbClr val="FF0000"/>
                          </a:solidFill>
                        </a:rPr>
                        <a:t>在</a:t>
                      </a:r>
                      <a:r>
                        <a:rPr lang="zh-CN" altLang="en-US" sz="2400"/>
                        <a:t>哪里？</a:t>
                      </a:r>
                      <a:endParaRPr lang="zh-CN" altLang="en-US" sz="2400"/>
                    </a:p>
                  </a:txBody>
                  <a:tcPr/>
                </a:tc>
              </a:tr>
              <a:tr h="48387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Day ____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</a:tr>
              <a:tr h="4826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Day ____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</a:tr>
              <a:tr h="4826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/>
                        <a:t>Day ____</a:t>
                      </a:r>
                      <a:endParaRPr lang="en-US" altLang="zh-CN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4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08000"/>
            <a:ext cx="2111375" cy="1325880"/>
          </a:xfrm>
        </p:spPr>
        <p:txBody>
          <a:bodyPr/>
          <a:p>
            <a:r>
              <a:rPr lang="zh-CN" altLang="en-US"/>
              <a:t>城市</a:t>
            </a:r>
            <a:br>
              <a:rPr lang="zh-CN" altLang="en-US"/>
            </a:br>
            <a:r>
              <a:rPr lang="en-US" altLang="zh-CN" sz="3200"/>
              <a:t>cheng shi</a:t>
            </a:r>
            <a:endParaRPr lang="en-US" altLang="zh-CN" sz="320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41325" y="2320925"/>
            <a:ext cx="3566160" cy="4351655"/>
          </a:xfrm>
        </p:spPr>
        <p:txBody>
          <a:bodyPr>
            <a:normAutofit lnSpcReduction="10000"/>
          </a:bodyPr>
          <a:p>
            <a:pPr>
              <a:buFont typeface="Wingdings" charset="0"/>
              <a:buChar char="l"/>
            </a:pPr>
            <a:r>
              <a:rPr lang="zh-CN" altLang="en-US">
                <a:sym typeface="+mn-ea"/>
              </a:rPr>
              <a:t>台湾</a:t>
            </a:r>
            <a:r>
              <a:rPr lang="en-US" altLang="zh-CN">
                <a:sym typeface="+mn-ea"/>
              </a:rPr>
              <a:t>tai wan</a:t>
            </a:r>
            <a:endParaRPr lang="zh-CN" altLang="en-US"/>
          </a:p>
          <a:p>
            <a:pPr>
              <a:buFont typeface="Wingdings" charset="0"/>
              <a:buChar char="l"/>
            </a:pPr>
            <a:r>
              <a:rPr lang="zh-CN" altLang="en-US"/>
              <a:t>北京</a:t>
            </a:r>
            <a:r>
              <a:rPr lang="en-US" altLang="zh-CN">
                <a:sym typeface="+mn-ea"/>
              </a:rPr>
              <a:t>bei jing</a:t>
            </a:r>
            <a:endParaRPr lang="zh-CN" altLang="en-US"/>
          </a:p>
          <a:p>
            <a:pPr>
              <a:buFont typeface="Wingdings" charset="0"/>
              <a:buChar char="l"/>
            </a:pPr>
            <a:r>
              <a:rPr lang="zh-CN" altLang="en-US"/>
              <a:t>香港</a:t>
            </a:r>
            <a:r>
              <a:rPr lang="en-US" altLang="zh-CN">
                <a:sym typeface="+mn-ea"/>
              </a:rPr>
              <a:t>xiang gang</a:t>
            </a:r>
            <a:endParaRPr lang="zh-CN" altLang="en-US"/>
          </a:p>
          <a:p>
            <a:pPr>
              <a:buFont typeface="Wingdings" charset="0"/>
              <a:buChar char="l"/>
            </a:pPr>
            <a:r>
              <a:rPr lang="zh-CN" altLang="en-US"/>
              <a:t>上海</a:t>
            </a:r>
            <a:r>
              <a:rPr lang="en-US" altLang="zh-CN">
                <a:sym typeface="+mn-ea"/>
              </a:rPr>
              <a:t>shang hai</a:t>
            </a:r>
            <a:endParaRPr lang="zh-CN" altLang="en-US"/>
          </a:p>
          <a:p>
            <a:pPr>
              <a:buFont typeface="Wingdings" charset="0"/>
              <a:buChar char="l"/>
            </a:pPr>
            <a:r>
              <a:rPr lang="zh-CN" altLang="en-US"/>
              <a:t>西安</a:t>
            </a:r>
            <a:r>
              <a:rPr lang="en-US" altLang="zh-CN">
                <a:sym typeface="+mn-ea"/>
              </a:rPr>
              <a:t>xi an</a:t>
            </a:r>
            <a:endParaRPr lang="zh-CN" altLang="en-US"/>
          </a:p>
          <a:p>
            <a:pPr>
              <a:buFont typeface="Wingdings" charset="0"/>
              <a:buChar char="l"/>
            </a:pPr>
            <a:r>
              <a:rPr lang="zh-CN" altLang="en-US"/>
              <a:t>昆明</a:t>
            </a:r>
            <a:r>
              <a:rPr lang="en-US" altLang="zh-CN">
                <a:sym typeface="+mn-ea"/>
              </a:rPr>
              <a:t>kun ming</a:t>
            </a:r>
            <a:endParaRPr lang="zh-CN" altLang="en-US"/>
          </a:p>
          <a:p>
            <a:pPr>
              <a:buFont typeface="Wingdings" charset="0"/>
              <a:buChar char="l"/>
            </a:pPr>
            <a:r>
              <a:rPr lang="zh-CN" altLang="en-US">
                <a:sym typeface="+mn-ea"/>
              </a:rPr>
              <a:t>成都</a:t>
            </a:r>
            <a:r>
              <a:rPr lang="en-US" altLang="zh-CN">
                <a:sym typeface="+mn-ea"/>
              </a:rPr>
              <a:t>cheng du</a:t>
            </a:r>
            <a:endParaRPr lang="zh-CN" altLang="en-US"/>
          </a:p>
          <a:p>
            <a:pPr>
              <a:buFont typeface="Wingdings" charset="0"/>
              <a:buChar char="l"/>
            </a:pPr>
            <a:r>
              <a:rPr lang="zh-CN" altLang="en-US">
                <a:sym typeface="+mn-ea"/>
              </a:rPr>
              <a:t>哈尔滨</a:t>
            </a:r>
            <a:r>
              <a:rPr lang="en-US" altLang="zh-CN">
                <a:sym typeface="+mn-ea"/>
              </a:rPr>
              <a:t>ha er bin</a:t>
            </a:r>
            <a:endParaRPr lang="zh-CN" altLang="en-US"/>
          </a:p>
          <a:p>
            <a:pPr marL="514350" indent="-514350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4445" y="2521585"/>
            <a:ext cx="2308860" cy="18161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380" y="389255"/>
            <a:ext cx="2666365" cy="37147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615" y="342265"/>
            <a:ext cx="2935605" cy="19716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225" y="4518660"/>
            <a:ext cx="2567305" cy="19989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6830" y="2505710"/>
            <a:ext cx="2534920" cy="18453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9315" y="4368165"/>
            <a:ext cx="3355340" cy="223329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7805" y="393700"/>
            <a:ext cx="3117215" cy="17462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6315" y="4561205"/>
            <a:ext cx="2068830" cy="184785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871470" y="555625"/>
            <a:ext cx="4737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1</a:t>
            </a:r>
            <a:endParaRPr lang="en-US" altLang="zh-CN" sz="2400" b="1"/>
          </a:p>
        </p:txBody>
      </p:sp>
      <p:sp>
        <p:nvSpPr>
          <p:cNvPr id="16" name="文本框 15"/>
          <p:cNvSpPr txBox="1"/>
          <p:nvPr/>
        </p:nvSpPr>
        <p:spPr>
          <a:xfrm>
            <a:off x="6132195" y="388620"/>
            <a:ext cx="4737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2</a:t>
            </a:r>
            <a:endParaRPr lang="en-US" altLang="zh-CN" sz="2400" b="1"/>
          </a:p>
        </p:txBody>
      </p:sp>
      <p:sp>
        <p:nvSpPr>
          <p:cNvPr id="17" name="文本框 16"/>
          <p:cNvSpPr txBox="1"/>
          <p:nvPr/>
        </p:nvSpPr>
        <p:spPr>
          <a:xfrm>
            <a:off x="9213215" y="1282700"/>
            <a:ext cx="4737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3</a:t>
            </a:r>
            <a:endParaRPr lang="en-US" altLang="zh-CN" sz="2400" b="1"/>
          </a:p>
        </p:txBody>
      </p:sp>
      <p:sp>
        <p:nvSpPr>
          <p:cNvPr id="18" name="文本框 17"/>
          <p:cNvSpPr txBox="1"/>
          <p:nvPr/>
        </p:nvSpPr>
        <p:spPr>
          <a:xfrm>
            <a:off x="5622290" y="2538730"/>
            <a:ext cx="4737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4</a:t>
            </a:r>
            <a:endParaRPr lang="en-US" altLang="zh-CN" sz="2400" b="1"/>
          </a:p>
        </p:txBody>
      </p:sp>
      <p:sp>
        <p:nvSpPr>
          <p:cNvPr id="19" name="文本框 18"/>
          <p:cNvSpPr txBox="1"/>
          <p:nvPr/>
        </p:nvSpPr>
        <p:spPr>
          <a:xfrm>
            <a:off x="6438900" y="2571750"/>
            <a:ext cx="4737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bg1"/>
                </a:solidFill>
              </a:rPr>
              <a:t>5</a:t>
            </a:r>
            <a:endParaRPr lang="en-US" altLang="zh-CN" sz="2400" b="1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116830" y="5966460"/>
            <a:ext cx="4737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6</a:t>
            </a:r>
            <a:endParaRPr lang="en-US" altLang="zh-CN" sz="2400" b="1"/>
          </a:p>
        </p:txBody>
      </p:sp>
      <p:sp>
        <p:nvSpPr>
          <p:cNvPr id="21" name="文本框 20"/>
          <p:cNvSpPr txBox="1"/>
          <p:nvPr/>
        </p:nvSpPr>
        <p:spPr>
          <a:xfrm>
            <a:off x="7776845" y="4596130"/>
            <a:ext cx="4737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bg1"/>
                </a:solidFill>
              </a:rPr>
              <a:t>7</a:t>
            </a:r>
            <a:endParaRPr lang="en-US" altLang="zh-CN" sz="2400" b="1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538845" y="4405630"/>
            <a:ext cx="4737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bg1"/>
                </a:solidFill>
              </a:rPr>
              <a:t>8</a:t>
            </a:r>
            <a:endParaRPr lang="en-US" altLang="zh-CN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5950" y="365125"/>
            <a:ext cx="10515600" cy="1325563"/>
          </a:xfrm>
        </p:spPr>
        <p:txBody>
          <a:bodyPr/>
          <a:p>
            <a:r>
              <a:rPr lang="zh-CN" altLang="en-US"/>
              <a:t>交通方式</a:t>
            </a:r>
            <a:br>
              <a:rPr lang="zh-CN" altLang="en-US"/>
            </a:br>
            <a:r>
              <a:rPr lang="en-US" altLang="zh-CN" sz="2800"/>
              <a:t>jiaotong fangshi</a:t>
            </a:r>
            <a:endParaRPr lang="en-US" altLang="zh-CN" sz="280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374900" cy="4351655"/>
          </a:xfrm>
        </p:spPr>
        <p:txBody>
          <a:bodyPr/>
          <a:p>
            <a:r>
              <a:rPr lang="zh-CN" altLang="en-US" sz="2800"/>
              <a:t>乘</a:t>
            </a:r>
            <a:endParaRPr lang="zh-CN" altLang="en-US" sz="2800"/>
          </a:p>
          <a:p>
            <a:pPr lvl="1"/>
            <a:r>
              <a:rPr lang="zh-CN" altLang="en-US" sz="2800"/>
              <a:t>坐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骑</a:t>
            </a:r>
            <a:endParaRPr lang="zh-CN" altLang="en-US" sz="2800"/>
          </a:p>
          <a:p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走路</a:t>
            </a:r>
            <a:endParaRPr lang="zh-CN" altLang="en-US" sz="2800"/>
          </a:p>
          <a:p>
            <a:pPr lvl="1"/>
            <a:r>
              <a:rPr lang="zh-CN" altLang="en-US" sz="2800"/>
              <a:t>步行</a:t>
            </a:r>
            <a:endParaRPr lang="zh-CN" altLang="en-US" sz="2800"/>
          </a:p>
        </p:txBody>
      </p:sp>
      <p:sp>
        <p:nvSpPr>
          <p:cNvPr id="5" name="内容占位符 4"/>
          <p:cNvSpPr>
            <a:spLocks noGrp="1"/>
          </p:cNvSpPr>
          <p:nvPr>
            <p:ph sz="half" idx="2"/>
          </p:nvPr>
        </p:nvSpPr>
        <p:spPr>
          <a:xfrm>
            <a:off x="2684780" y="1395730"/>
            <a:ext cx="1966595" cy="5183505"/>
          </a:xfrm>
        </p:spPr>
        <p:txBody>
          <a:bodyPr>
            <a:noAutofit/>
          </a:bodyPr>
          <a:p>
            <a:pPr fontAlgn="auto">
              <a:lnSpc>
                <a:spcPct val="150000"/>
              </a:lnSpc>
            </a:pPr>
            <a:r>
              <a:rPr lang="zh-CN" altLang="en-US"/>
              <a:t>飞机</a:t>
            </a:r>
            <a:endParaRPr lang="zh-CN" altLang="en-US"/>
          </a:p>
          <a:p>
            <a:pPr fontAlgn="auto">
              <a:lnSpc>
                <a:spcPct val="150000"/>
              </a:lnSpc>
            </a:pPr>
            <a:r>
              <a:rPr lang="zh-CN" altLang="en-US"/>
              <a:t>火车</a:t>
            </a:r>
            <a:endParaRPr lang="zh-CN" altLang="en-US"/>
          </a:p>
          <a:p>
            <a:pPr fontAlgn="auto">
              <a:lnSpc>
                <a:spcPct val="150000"/>
              </a:lnSpc>
            </a:pPr>
            <a:r>
              <a:rPr lang="zh-CN" altLang="en-US"/>
              <a:t>地铁</a:t>
            </a:r>
            <a:endParaRPr lang="zh-CN" altLang="en-US"/>
          </a:p>
          <a:p>
            <a:pPr fontAlgn="auto">
              <a:lnSpc>
                <a:spcPct val="150000"/>
              </a:lnSpc>
            </a:pPr>
            <a:r>
              <a:rPr lang="zh-CN" altLang="en-US"/>
              <a:t>轮船</a:t>
            </a:r>
            <a:endParaRPr lang="zh-CN" altLang="en-US"/>
          </a:p>
          <a:p>
            <a:pPr fontAlgn="auto">
              <a:lnSpc>
                <a:spcPct val="150000"/>
              </a:lnSpc>
            </a:pPr>
            <a:r>
              <a:rPr lang="zh-CN" altLang="en-US"/>
              <a:t>公共汽车</a:t>
            </a:r>
            <a:endParaRPr lang="zh-CN" altLang="en-US"/>
          </a:p>
          <a:p>
            <a:pPr fontAlgn="auto">
              <a:lnSpc>
                <a:spcPct val="150000"/>
              </a:lnSpc>
            </a:pPr>
            <a:r>
              <a:rPr lang="zh-CN" altLang="en-US"/>
              <a:t>的士</a:t>
            </a:r>
            <a:endParaRPr lang="zh-CN" altLang="en-US"/>
          </a:p>
          <a:p>
            <a:pPr fontAlgn="auto">
              <a:lnSpc>
                <a:spcPct val="150000"/>
              </a:lnSpc>
            </a:pPr>
            <a:r>
              <a:rPr lang="zh-CN" altLang="en-US"/>
              <a:t>自行车</a:t>
            </a:r>
            <a:endParaRPr lang="zh-CN" altLang="en-US"/>
          </a:p>
        </p:txBody>
      </p:sp>
      <p:pic>
        <p:nvPicPr>
          <p:cNvPr id="6" name="图片 5" descr="office6\wpsassist\cache\A000220150320I32P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76345" y="656590"/>
            <a:ext cx="2923540" cy="975995"/>
          </a:xfrm>
          <a:prstGeom prst="rect">
            <a:avLst/>
          </a:prstGeom>
        </p:spPr>
      </p:pic>
      <p:pic>
        <p:nvPicPr>
          <p:cNvPr id="7" name="图片 6" descr="office6\wpsassist\cache\A000220150319I98PPI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425" y="163195"/>
            <a:ext cx="2460625" cy="16713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00" y="2306320"/>
            <a:ext cx="2820035" cy="19627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025" y="2335530"/>
            <a:ext cx="2590165" cy="17621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025" y="4585335"/>
            <a:ext cx="3217545" cy="21431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7695" y="4514850"/>
            <a:ext cx="2689225" cy="197548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6750" y="259080"/>
            <a:ext cx="2370455" cy="17030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Dialog Drill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4825" y="1778000"/>
            <a:ext cx="3876675" cy="4351655"/>
          </a:xfrm>
        </p:spPr>
        <p:txBody>
          <a:bodyPr>
            <a:normAutofit fontScale="90000" lnSpcReduction="20000"/>
          </a:bodyPr>
          <a:p>
            <a:pPr marL="0" indent="0" fontAlgn="auto">
              <a:lnSpc>
                <a:spcPct val="150000"/>
              </a:lnSpc>
              <a:buNone/>
            </a:pPr>
            <a:r>
              <a:rPr lang="en-US" altLang="zh-CN" sz="3200"/>
              <a:t>A</a:t>
            </a:r>
            <a:r>
              <a:rPr lang="zh-CN" altLang="en-US" sz="3200"/>
              <a:t>：</a:t>
            </a:r>
            <a:endParaRPr lang="zh-CN" altLang="en-US" sz="3200"/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3200" b="1"/>
              <a:t>放假</a:t>
            </a:r>
            <a:r>
              <a:rPr lang="zh-CN" altLang="en-US" sz="3200"/>
              <a:t>你要去哪里？</a:t>
            </a:r>
            <a:endParaRPr lang="zh-CN" altLang="en-US" sz="3200"/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3200"/>
              <a:t>它在哪里？</a:t>
            </a:r>
            <a:endParaRPr lang="zh-CN" altLang="en-US" sz="3200"/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3200"/>
              <a:t>你</a:t>
            </a:r>
            <a:r>
              <a:rPr lang="zh-CN" altLang="en-US" sz="3200" b="1"/>
              <a:t>为什么</a:t>
            </a:r>
            <a:r>
              <a:rPr lang="zh-CN" altLang="en-US" sz="3200"/>
              <a:t>要去</a:t>
            </a:r>
            <a:r>
              <a:rPr lang="zh-CN" altLang="en-US" sz="3200" b="1"/>
              <a:t>那里</a:t>
            </a:r>
            <a:r>
              <a:rPr lang="zh-CN" altLang="en-US" sz="3200"/>
              <a:t>？</a:t>
            </a:r>
            <a:endParaRPr lang="zh-CN" altLang="en-US" sz="3200"/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3200" b="1"/>
              <a:t>怎么</a:t>
            </a:r>
            <a:r>
              <a:rPr lang="zh-CN" altLang="en-US" sz="3200"/>
              <a:t>去那里</a:t>
            </a:r>
            <a:r>
              <a:rPr lang="zh-CN" altLang="en-US" sz="3200" b="1"/>
              <a:t>呢</a:t>
            </a:r>
            <a:r>
              <a:rPr lang="zh-CN" altLang="en-US" sz="3200"/>
              <a:t>？</a:t>
            </a:r>
            <a:endParaRPr lang="zh-CN" altLang="en-US" sz="3200"/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3200"/>
              <a:t>祝你</a:t>
            </a:r>
            <a:r>
              <a:rPr lang="zh-CN" altLang="en-US" sz="3200" b="1"/>
              <a:t>旅途愉快</a:t>
            </a:r>
            <a:r>
              <a:rPr lang="zh-CN" altLang="en-US" sz="3200"/>
              <a:t>！</a:t>
            </a:r>
            <a:endParaRPr lang="zh-CN" altLang="en-US" sz="320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298950" y="1778000"/>
            <a:ext cx="4903470" cy="4351655"/>
          </a:xfrm>
        </p:spPr>
        <p:txBody>
          <a:bodyPr>
            <a:normAutofit fontScale="90000" lnSpcReduction="20000"/>
          </a:bodyPr>
          <a:p>
            <a:pPr marL="0" indent="0" fontAlgn="auto">
              <a:lnSpc>
                <a:spcPct val="150000"/>
              </a:lnSpc>
              <a:buNone/>
            </a:pPr>
            <a:r>
              <a:rPr lang="en-US" altLang="zh-CN" sz="3200"/>
              <a:t>B</a:t>
            </a:r>
            <a:r>
              <a:rPr lang="zh-CN" altLang="en-US" sz="3200"/>
              <a:t>：</a:t>
            </a:r>
            <a:endParaRPr lang="zh-CN" altLang="en-US" sz="3200"/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3200" b="1"/>
              <a:t>放假</a:t>
            </a:r>
            <a:r>
              <a:rPr lang="zh-CN" altLang="en-US" sz="3200"/>
              <a:t>我要去</a:t>
            </a:r>
            <a:r>
              <a:rPr lang="zh-CN" altLang="en-US" sz="3200" u="sng"/>
              <a:t>北京</a:t>
            </a:r>
            <a:r>
              <a:rPr lang="zh-CN" altLang="en-US" sz="3200"/>
              <a:t>。</a:t>
            </a:r>
            <a:endParaRPr lang="en-US" altLang="zh-CN" sz="3200"/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3200"/>
              <a:t>它在</a:t>
            </a:r>
            <a:r>
              <a:rPr lang="zh-CN" altLang="en-US" sz="3200" u="sng"/>
              <a:t>中国</a:t>
            </a:r>
            <a:r>
              <a:rPr lang="zh-CN" altLang="en-US" sz="3200"/>
              <a:t>的</a:t>
            </a:r>
            <a:r>
              <a:rPr lang="zh-CN" altLang="en-US" sz="3200" u="sng"/>
              <a:t>东北</a:t>
            </a:r>
            <a:r>
              <a:rPr lang="zh-CN" altLang="en-US" sz="3200" b="1"/>
              <a:t>部</a:t>
            </a:r>
            <a:r>
              <a:rPr lang="zh-CN" altLang="en-US" sz="3200"/>
              <a:t>。</a:t>
            </a:r>
            <a:endParaRPr lang="zh-CN" altLang="en-US" sz="3200"/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3200" b="1"/>
              <a:t>因为</a:t>
            </a:r>
            <a:r>
              <a:rPr lang="zh-CN" altLang="en-US" sz="3200"/>
              <a:t>我要去看</a:t>
            </a:r>
            <a:r>
              <a:rPr lang="zh-CN" altLang="en-US" sz="3200" u="sng"/>
              <a:t>长城</a:t>
            </a:r>
            <a:r>
              <a:rPr lang="zh-CN" altLang="en-US" sz="3200"/>
              <a:t>和</a:t>
            </a:r>
            <a:r>
              <a:rPr lang="zh-CN" altLang="en-US" sz="3200" u="sng"/>
              <a:t>故宫</a:t>
            </a:r>
            <a:r>
              <a:rPr lang="zh-CN" altLang="en-US" sz="3200"/>
              <a:t>。</a:t>
            </a:r>
            <a:endParaRPr lang="en-US" altLang="zh-CN" sz="3200"/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3200"/>
              <a:t>我们</a:t>
            </a:r>
            <a:r>
              <a:rPr lang="zh-CN" altLang="en-US" sz="3200" u="sng"/>
              <a:t>乘飞机</a:t>
            </a:r>
            <a:r>
              <a:rPr lang="zh-CN" altLang="en-US" sz="3200"/>
              <a:t>去那里。</a:t>
            </a:r>
            <a:endParaRPr lang="zh-CN" altLang="en-US" sz="3200"/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3200"/>
              <a:t>谢谢！</a:t>
            </a:r>
            <a:endParaRPr lang="zh-CN" altLang="en-US" sz="3200"/>
          </a:p>
        </p:txBody>
      </p:sp>
      <p:sp>
        <p:nvSpPr>
          <p:cNvPr id="5" name="文本框 4"/>
          <p:cNvSpPr txBox="1"/>
          <p:nvPr/>
        </p:nvSpPr>
        <p:spPr>
          <a:xfrm>
            <a:off x="9260205" y="492125"/>
            <a:ext cx="2236470" cy="5852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2800"/>
              <a:t>New words:</a:t>
            </a:r>
            <a:endParaRPr lang="en-US" altLang="zh-CN" sz="2800"/>
          </a:p>
          <a:p>
            <a:pPr fontAlgn="auto">
              <a:lnSpc>
                <a:spcPct val="150000"/>
              </a:lnSpc>
            </a:pPr>
            <a:r>
              <a:rPr lang="en-US" altLang="zh-CN" sz="2800"/>
              <a:t>1. </a:t>
            </a:r>
            <a:r>
              <a:rPr lang="zh-CN" altLang="en-US" sz="2800"/>
              <a:t>放假</a:t>
            </a:r>
            <a:endParaRPr lang="zh-CN" altLang="en-US" sz="2800"/>
          </a:p>
          <a:p>
            <a:pPr fontAlgn="auto">
              <a:lnSpc>
                <a:spcPct val="150000"/>
              </a:lnSpc>
            </a:pPr>
            <a:r>
              <a:rPr lang="en-US" altLang="zh-CN" sz="2800"/>
              <a:t>2. </a:t>
            </a:r>
            <a:r>
              <a:rPr lang="zh-CN" altLang="en-US" sz="2800"/>
              <a:t>部</a:t>
            </a:r>
            <a:endParaRPr lang="zh-CN" altLang="en-US" sz="2800"/>
          </a:p>
          <a:p>
            <a:pPr fontAlgn="auto">
              <a:lnSpc>
                <a:spcPct val="150000"/>
              </a:lnSpc>
            </a:pPr>
            <a:r>
              <a:rPr lang="en-US" altLang="zh-CN" sz="2800"/>
              <a:t>3. </a:t>
            </a:r>
            <a:r>
              <a:rPr lang="zh-CN" altLang="en-US" sz="2800"/>
              <a:t>为什么</a:t>
            </a:r>
            <a:endParaRPr lang="zh-CN" altLang="en-US" sz="2800"/>
          </a:p>
          <a:p>
            <a:pPr fontAlgn="auto">
              <a:lnSpc>
                <a:spcPct val="150000"/>
              </a:lnSpc>
            </a:pPr>
            <a:r>
              <a:rPr lang="en-US" altLang="zh-CN" sz="2800"/>
              <a:t>4. </a:t>
            </a:r>
            <a:r>
              <a:rPr lang="zh-CN" altLang="en-US" sz="2800"/>
              <a:t>那里</a:t>
            </a:r>
            <a:endParaRPr lang="zh-CN" altLang="en-US" sz="2800"/>
          </a:p>
          <a:p>
            <a:pPr fontAlgn="auto">
              <a:lnSpc>
                <a:spcPct val="150000"/>
              </a:lnSpc>
            </a:pPr>
            <a:r>
              <a:rPr lang="en-US" altLang="zh-CN" sz="2800"/>
              <a:t>5. </a:t>
            </a:r>
            <a:r>
              <a:rPr lang="zh-CN" altLang="en-US" sz="2800"/>
              <a:t>怎么</a:t>
            </a:r>
            <a:endParaRPr lang="zh-CN" altLang="en-US" sz="2800"/>
          </a:p>
          <a:p>
            <a:pPr fontAlgn="auto">
              <a:lnSpc>
                <a:spcPct val="150000"/>
              </a:lnSpc>
            </a:pPr>
            <a:r>
              <a:rPr lang="en-US" altLang="zh-CN" sz="2800"/>
              <a:t>6. </a:t>
            </a:r>
            <a:r>
              <a:rPr lang="zh-CN" altLang="en-US" sz="2800"/>
              <a:t>呢</a:t>
            </a:r>
            <a:endParaRPr lang="zh-CN" altLang="en-US" sz="2800"/>
          </a:p>
          <a:p>
            <a:pPr fontAlgn="auto">
              <a:lnSpc>
                <a:spcPct val="150000"/>
              </a:lnSpc>
            </a:pPr>
            <a:r>
              <a:rPr lang="en-US" altLang="zh-CN" sz="2800"/>
              <a:t>7. </a:t>
            </a:r>
            <a:r>
              <a:rPr lang="zh-CN" altLang="en-US" sz="2800"/>
              <a:t>旅途</a:t>
            </a:r>
            <a:endParaRPr lang="zh-CN" altLang="en-US" sz="2800"/>
          </a:p>
          <a:p>
            <a:pPr fontAlgn="auto">
              <a:lnSpc>
                <a:spcPct val="150000"/>
              </a:lnSpc>
            </a:pPr>
            <a:r>
              <a:rPr lang="en-US" altLang="zh-CN" sz="2800"/>
              <a:t>8. </a:t>
            </a:r>
            <a:r>
              <a:rPr lang="zh-CN" altLang="en-US" sz="2800"/>
              <a:t>愉快</a:t>
            </a:r>
            <a:endParaRPr lang="zh-CN" altLang="en-US"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965</Words>
  <Application>WPS 演示</Application>
  <PresentationFormat>宽屏</PresentationFormat>
  <Paragraphs>130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longl</dc:creator>
  <cp:lastModifiedBy>longl</cp:lastModifiedBy>
  <cp:revision>7</cp:revision>
  <dcterms:created xsi:type="dcterms:W3CDTF">2016-04-19T16:54:04Z</dcterms:created>
  <dcterms:modified xsi:type="dcterms:W3CDTF">2016-04-19T19:16:57Z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