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65" r:id="rId2"/>
    <p:sldId id="266" r:id="rId3"/>
    <p:sldId id="27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7944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77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597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005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206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78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97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08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3761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294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14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826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3288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12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1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1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1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عنوان المقطع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مقارنة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ذو تسمية توضيحية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ذو تسمية توضيحية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EG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EG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2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1259632" y="188640"/>
            <a:ext cx="5112568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في البيت</a:t>
            </a: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Home </a:t>
            </a:r>
          </a:p>
        </p:txBody>
      </p:sp>
      <p:pic>
        <p:nvPicPr>
          <p:cNvPr id="130" name="Shape 130" descr="Image result for ‫صور منزل و اشياء في المنزل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35" y="2363373"/>
            <a:ext cx="8646329" cy="4201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3447790" y="1010344"/>
            <a:ext cx="162826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طاولة</a:t>
            </a:r>
          </a:p>
        </p:txBody>
      </p:sp>
      <p:pic>
        <p:nvPicPr>
          <p:cNvPr id="187" name="Shape 187" descr="Image result for ‫صور طاولة clipart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2636912"/>
            <a:ext cx="6973600" cy="382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3718378" y="836712"/>
            <a:ext cx="214976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EG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كرسي</a:t>
            </a:r>
          </a:p>
        </p:txBody>
      </p:sp>
      <p:pic>
        <p:nvPicPr>
          <p:cNvPr id="193" name="Shape 193" descr="Image result for ‫صور كرسي clipart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777" y="2636912"/>
            <a:ext cx="4320192" cy="393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3430472" y="650304"/>
            <a:ext cx="222164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سرير</a:t>
            </a:r>
          </a:p>
        </p:txBody>
      </p:sp>
      <p:pic>
        <p:nvPicPr>
          <p:cNvPr id="199" name="Shape 199" descr="Image result for ‫صور غرف نوم clipart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2780928"/>
            <a:ext cx="5832648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age result for ‫صور منزل و اشياء في المنزل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9125" y="267286"/>
            <a:ext cx="1917589" cy="164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38" descr="Image result for ‫صور غرف نوم clipart‬‎">
            <a:extLst>
              <a:ext uri="{FF2B5EF4-FFF2-40B4-BE49-F238E27FC236}">
                <a16:creationId xmlns:a16="http://schemas.microsoft.com/office/drawing/2014/main" id="{E2EB4503-4B3A-43D6-B793-D8DDA4693B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5698"/>
          <a:stretch/>
        </p:blipFill>
        <p:spPr>
          <a:xfrm>
            <a:off x="3628726" y="267287"/>
            <a:ext cx="2743939" cy="164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44" descr="Image result for ‫صور غرف طعام  clipart‬‎">
            <a:extLst>
              <a:ext uri="{FF2B5EF4-FFF2-40B4-BE49-F238E27FC236}">
                <a16:creationId xmlns:a16="http://schemas.microsoft.com/office/drawing/2014/main" id="{7FD95E21-A371-489E-9A21-1E4327FDC35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536" y="267288"/>
            <a:ext cx="2495730" cy="164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50" descr="Image result for ‫صور منزل و اشياء في المنزل‬‎">
            <a:extLst>
              <a:ext uri="{FF2B5EF4-FFF2-40B4-BE49-F238E27FC236}">
                <a16:creationId xmlns:a16="http://schemas.microsoft.com/office/drawing/2014/main" id="{F161C697-68BB-4B5C-9A6C-8F431B64980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9124" y="2138280"/>
            <a:ext cx="1987929" cy="165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56" descr="Image result for ‫صور مطبخ  clipart‬‎">
            <a:extLst>
              <a:ext uri="{FF2B5EF4-FFF2-40B4-BE49-F238E27FC236}">
                <a16:creationId xmlns:a16="http://schemas.microsoft.com/office/drawing/2014/main" id="{B425E4BB-2A1D-49D1-BD39-5604FDA9AA9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04508" y="2136875"/>
            <a:ext cx="2216252" cy="164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65" descr="Related image">
            <a:extLst>
              <a:ext uri="{FF2B5EF4-FFF2-40B4-BE49-F238E27FC236}">
                <a16:creationId xmlns:a16="http://schemas.microsoft.com/office/drawing/2014/main" id="{2FF7A6DB-38C2-4736-B9E6-8552CE41C93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57696" y="2148831"/>
            <a:ext cx="2216251" cy="164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73" descr="Related image">
            <a:extLst>
              <a:ext uri="{FF2B5EF4-FFF2-40B4-BE49-F238E27FC236}">
                <a16:creationId xmlns:a16="http://schemas.microsoft.com/office/drawing/2014/main" id="{0E4A1ADC-BB07-4F02-8A0E-51EDA4235AD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r="8873"/>
          <a:stretch/>
        </p:blipFill>
        <p:spPr>
          <a:xfrm>
            <a:off x="6918706" y="4632401"/>
            <a:ext cx="1765865" cy="165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81" descr="Related image">
            <a:extLst>
              <a:ext uri="{FF2B5EF4-FFF2-40B4-BE49-F238E27FC236}">
                <a16:creationId xmlns:a16="http://schemas.microsoft.com/office/drawing/2014/main" id="{07227324-167D-496F-80AB-472A96FE843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9008" r="9884"/>
          <a:stretch/>
        </p:blipFill>
        <p:spPr>
          <a:xfrm>
            <a:off x="4480190" y="4632401"/>
            <a:ext cx="1892475" cy="165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87" descr="Image result for ‫صور طاولة clipart‬‎">
            <a:extLst>
              <a:ext uri="{FF2B5EF4-FFF2-40B4-BE49-F238E27FC236}">
                <a16:creationId xmlns:a16="http://schemas.microsoft.com/office/drawing/2014/main" id="{95A66F3A-8B36-4F3E-B8D6-B2E51FA74667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51843" y="4783016"/>
            <a:ext cx="2093326" cy="150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93" descr="Image result for ‫صور كرسي clipart‬‎">
            <a:extLst>
              <a:ext uri="{FF2B5EF4-FFF2-40B4-BE49-F238E27FC236}">
                <a16:creationId xmlns:a16="http://schemas.microsoft.com/office/drawing/2014/main" id="{1CBC999E-CCD6-4903-B0E0-BC697EDD554E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80264" y="4783016"/>
            <a:ext cx="1509786" cy="150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99" descr="Image result for ‫صور غرف نوم clipart‬‎">
            <a:extLst>
              <a:ext uri="{FF2B5EF4-FFF2-40B4-BE49-F238E27FC236}">
                <a16:creationId xmlns:a16="http://schemas.microsoft.com/office/drawing/2014/main" id="{711424F8-56A9-4DE1-8F1E-A64A23510376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6675" y="2136875"/>
            <a:ext cx="1987929" cy="1640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62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2359539" y="836712"/>
            <a:ext cx="412244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غرفة النوم</a:t>
            </a:r>
          </a:p>
        </p:txBody>
      </p:sp>
      <p:sp>
        <p:nvSpPr>
          <p:cNvPr id="136" name="Shape 136" descr="Image result for ‫صور غرف نوم clipart‬‎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 descr="Image result for ‫صور غرف نوم clipart‬‎"/>
          <p:cNvSpPr/>
          <p:nvPr/>
        </p:nvSpPr>
        <p:spPr>
          <a:xfrm>
            <a:off x="9075738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 descr="Image result for ‫صور غرف نوم clipart‬‎"/>
          <p:cNvPicPr preferRelativeResize="0"/>
          <p:nvPr/>
        </p:nvPicPr>
        <p:blipFill rotWithShape="1">
          <a:blip r:embed="rId3">
            <a:alphaModFix/>
          </a:blip>
          <a:srcRect b="5698"/>
          <a:stretch/>
        </p:blipFill>
        <p:spPr>
          <a:xfrm>
            <a:off x="899592" y="2210762"/>
            <a:ext cx="7398282" cy="3979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2359539" y="836712"/>
            <a:ext cx="412244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EG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أنام</a:t>
            </a:r>
          </a:p>
        </p:txBody>
      </p:sp>
      <p:sp>
        <p:nvSpPr>
          <p:cNvPr id="136" name="Shape 136" descr="Image result for ‫صور غرف نوم clipart‬‎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 descr="Image result for ‫صور غرف نوم clipart‬‎"/>
          <p:cNvSpPr/>
          <p:nvPr/>
        </p:nvSpPr>
        <p:spPr>
          <a:xfrm>
            <a:off x="9075738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mage result for I sleep">
            <a:extLst>
              <a:ext uri="{FF2B5EF4-FFF2-40B4-BE49-F238E27FC236}">
                <a16:creationId xmlns:a16="http://schemas.microsoft.com/office/drawing/2014/main" id="{02588A1A-B415-4F5E-BC40-CFFCD024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39" y="2214564"/>
            <a:ext cx="4122448" cy="42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7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2311066" y="764704"/>
            <a:ext cx="3989125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غرفة الطعام</a:t>
            </a:r>
          </a:p>
        </p:txBody>
      </p:sp>
      <p:pic>
        <p:nvPicPr>
          <p:cNvPr id="144" name="Shape 144" descr="Image result for ‫صور غرف طعام  clipart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348880"/>
            <a:ext cx="7911969" cy="417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2096518" y="260648"/>
            <a:ext cx="391564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غرفة الجلوس</a:t>
            </a:r>
          </a:p>
        </p:txBody>
      </p:sp>
      <p:pic>
        <p:nvPicPr>
          <p:cNvPr id="150" name="Shape 150" descr="Image result for ‫صور منزل و اشياء في المنزل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009335"/>
            <a:ext cx="8617917" cy="4868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2267745" y="476672"/>
            <a:ext cx="345638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EG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المطبخ</a:t>
            </a:r>
          </a:p>
        </p:txBody>
      </p:sp>
      <p:pic>
        <p:nvPicPr>
          <p:cNvPr id="156" name="Shape 156" descr="Image result for ‫صور مطبخ  clipart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2276872"/>
            <a:ext cx="6480720" cy="3836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846362" y="465138"/>
            <a:ext cx="230981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EG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الحمام</a:t>
            </a:r>
          </a:p>
        </p:txBody>
      </p:sp>
      <p:sp>
        <p:nvSpPr>
          <p:cNvPr id="162" name="Shape 162" descr="Image result for ‫صور حمام  clipart‬‎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 descr="Image result for ‫صور حمام  clipart‬‎"/>
          <p:cNvSpPr/>
          <p:nvPr/>
        </p:nvSpPr>
        <p:spPr>
          <a:xfrm>
            <a:off x="9075738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 descr="Image result for ‫صور حمام  clipart‬‎"/>
          <p:cNvSpPr/>
          <p:nvPr/>
        </p:nvSpPr>
        <p:spPr>
          <a:xfrm>
            <a:off x="9228138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257" y="1780147"/>
            <a:ext cx="8369485" cy="4612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3779912" y="461664"/>
            <a:ext cx="1728192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EG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باب</a:t>
            </a:r>
          </a:p>
        </p:txBody>
      </p:sp>
      <p:sp>
        <p:nvSpPr>
          <p:cNvPr id="171" name="Shape 171" descr="Image result for ‫صور باب  clipart‬‎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 descr="Image result for ‫صور باب  clipart‬‎"/>
          <p:cNvSpPr/>
          <p:nvPr/>
        </p:nvSpPr>
        <p:spPr>
          <a:xfrm>
            <a:off x="9075738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 descr="Related image"/>
          <p:cNvPicPr preferRelativeResize="0"/>
          <p:nvPr/>
        </p:nvPicPr>
        <p:blipFill rotWithShape="1">
          <a:blip r:embed="rId3">
            <a:alphaModFix/>
          </a:blip>
          <a:srcRect r="8873"/>
          <a:stretch/>
        </p:blipFill>
        <p:spPr>
          <a:xfrm>
            <a:off x="1691681" y="1756460"/>
            <a:ext cx="5637588" cy="509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3779912" y="663079"/>
            <a:ext cx="168354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EG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شباك</a:t>
            </a:r>
          </a:p>
        </p:txBody>
      </p:sp>
      <p:sp>
        <p:nvSpPr>
          <p:cNvPr id="179" name="Shape 179" descr="Image result for ‫صور نافذة clipart‬‎"/>
          <p:cNvSpPr/>
          <p:nvPr/>
        </p:nvSpPr>
        <p:spPr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 descr="Image result for ‫صور نافذة clipart‬‎"/>
          <p:cNvSpPr/>
          <p:nvPr/>
        </p:nvSpPr>
        <p:spPr>
          <a:xfrm>
            <a:off x="9075738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566" y="1940756"/>
            <a:ext cx="648072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18</Words>
  <Application>Microsoft Office PowerPoint</Application>
  <PresentationFormat>On-screen Show (4:3)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Gawargy, Yasser</cp:lastModifiedBy>
  <cp:revision>6</cp:revision>
  <dcterms:modified xsi:type="dcterms:W3CDTF">2019-12-12T18:50:39Z</dcterms:modified>
</cp:coreProperties>
</file>