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7944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7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00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0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97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76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94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14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2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28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12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97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59632" y="188640"/>
            <a:ext cx="5112568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 البيت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Home </a:t>
            </a:r>
          </a:p>
        </p:txBody>
      </p:sp>
      <p:pic>
        <p:nvPicPr>
          <p:cNvPr id="130" name="Shape 130" descr="Image result for ‫صور منزل و اشياء في المنزل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" y="2463717"/>
            <a:ext cx="8965413" cy="435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718378" y="836712"/>
            <a:ext cx="214976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كرسي</a:t>
            </a:r>
          </a:p>
        </p:txBody>
      </p:sp>
      <p:pic>
        <p:nvPicPr>
          <p:cNvPr id="193" name="Shape 193" descr="Image result for ‫صور كرسي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7" y="2636912"/>
            <a:ext cx="4320192" cy="393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430472" y="650304"/>
            <a:ext cx="22216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سرير</a:t>
            </a:r>
          </a:p>
        </p:txBody>
      </p:sp>
      <p:pic>
        <p:nvPicPr>
          <p:cNvPr id="199" name="Shape 199" descr="Image result for ‫صور غرف نوم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2780928"/>
            <a:ext cx="5832648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2359539" y="836712"/>
            <a:ext cx="41224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غرفة النوم</a:t>
            </a:r>
          </a:p>
        </p:txBody>
      </p:sp>
      <p:sp>
        <p:nvSpPr>
          <p:cNvPr id="136" name="Shape 136" descr="Image result for ‫صور غرف نوم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 descr="Image result for ‫صور غرف نوم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 descr="Image result for ‫صور غرف نوم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2210762"/>
            <a:ext cx="7398282" cy="421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311066" y="764704"/>
            <a:ext cx="398912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غرفة الطعام</a:t>
            </a:r>
          </a:p>
        </p:txBody>
      </p:sp>
      <p:pic>
        <p:nvPicPr>
          <p:cNvPr id="144" name="Shape 144" descr="Image result for ‫صور غرف طعام 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348880"/>
            <a:ext cx="7911969" cy="417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2096518" y="260648"/>
            <a:ext cx="391564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غرفة الجلوس</a:t>
            </a:r>
          </a:p>
        </p:txBody>
      </p:sp>
      <p:pic>
        <p:nvPicPr>
          <p:cNvPr id="150" name="Shape 150" descr="Image result for ‫صور منزل و اشياء في المنزل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981199"/>
            <a:ext cx="8617917" cy="486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267745" y="476672"/>
            <a:ext cx="345638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المطبخ</a:t>
            </a:r>
          </a:p>
        </p:txBody>
      </p:sp>
      <p:pic>
        <p:nvPicPr>
          <p:cNvPr id="156" name="Shape 156" descr="Image result for ‫صور مطبخ 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276872"/>
            <a:ext cx="6480720" cy="383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846362" y="465138"/>
            <a:ext cx="230981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الحمام</a:t>
            </a:r>
          </a:p>
        </p:txBody>
      </p:sp>
      <p:sp>
        <p:nvSpPr>
          <p:cNvPr id="162" name="Shape 162" descr="Image result for ‫صور حمام 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 descr="Image result for ‫صور حمام 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 descr="Image result for ‫صور حمام  clipart‬‎"/>
          <p:cNvSpPr/>
          <p:nvPr/>
        </p:nvSpPr>
        <p:spPr>
          <a:xfrm>
            <a:off x="9228138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44824"/>
            <a:ext cx="9129140" cy="500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3779912" y="461664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باب</a:t>
            </a:r>
          </a:p>
        </p:txBody>
      </p:sp>
      <p:sp>
        <p:nvSpPr>
          <p:cNvPr id="171" name="Shape 171" descr="Image result for ‫صور باب 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 descr="Image result for ‫صور باب 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1756460"/>
            <a:ext cx="6186495" cy="509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779912" y="663079"/>
            <a:ext cx="168354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نافذة</a:t>
            </a:r>
          </a:p>
        </p:txBody>
      </p:sp>
      <p:sp>
        <p:nvSpPr>
          <p:cNvPr id="179" name="Shape 179" descr="Image result for ‫صور نافذة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 descr="Image result for ‫صور نافذة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2095500"/>
            <a:ext cx="648072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447790" y="1010344"/>
            <a:ext cx="162826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طاولة</a:t>
            </a:r>
          </a:p>
        </p:txBody>
      </p:sp>
      <p:pic>
        <p:nvPicPr>
          <p:cNvPr id="187" name="Shape 187" descr="Image result for ‫صور طاولة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2636912"/>
            <a:ext cx="6973600" cy="382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Macintosh PowerPoint</Application>
  <PresentationFormat>On-screen Show (4:3)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2017-10-30T20:27:31Z</dcterms:modified>
</cp:coreProperties>
</file>